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7" r:id="rId1"/>
  </p:sldMasterIdLst>
  <p:notesMasterIdLst>
    <p:notesMasterId r:id="rId17"/>
  </p:notesMasterIdLst>
  <p:sldIdLst>
    <p:sldId id="256" r:id="rId2"/>
    <p:sldId id="282" r:id="rId3"/>
    <p:sldId id="283" r:id="rId4"/>
    <p:sldId id="292" r:id="rId5"/>
    <p:sldId id="290" r:id="rId6"/>
    <p:sldId id="294" r:id="rId7"/>
    <p:sldId id="296" r:id="rId8"/>
    <p:sldId id="269" r:id="rId9"/>
    <p:sldId id="268" r:id="rId10"/>
    <p:sldId id="265" r:id="rId11"/>
    <p:sldId id="277" r:id="rId12"/>
    <p:sldId id="279" r:id="rId13"/>
    <p:sldId id="267" r:id="rId14"/>
    <p:sldId id="280" r:id="rId15"/>
    <p:sldId id="297" r:id="rId16"/>
  </p:sldIdLst>
  <p:sldSz cx="9144000" cy="6858000" type="screen4x3"/>
  <p:notesSz cx="7772400" cy="100584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Lato" panose="020B0604020202020204" charset="0"/>
      <p:regular r:id="rId22"/>
      <p:bold r:id="rId23"/>
      <p:italic r:id="rId24"/>
      <p:boldItalic r:id="rId25"/>
    </p:embeddedFont>
    <p:embeddedFont>
      <p:font typeface="Merriweather" panose="020B0604020202020204" charset="0"/>
      <p:regular r:id="rId26"/>
      <p:bold r:id="rId27"/>
      <p:italic r:id="rId28"/>
      <p:boldItalic r:id="rId29"/>
    </p:embeddedFont>
    <p:embeddedFont>
      <p:font typeface="Montserrat" panose="020B0604020202020204" charset="0"/>
      <p:regular r:id="rId30"/>
      <p:bold r:id="rId31"/>
      <p:italic r:id="rId32"/>
      <p:boldItalic r:id="rId33"/>
    </p:embeddedFont>
    <p:embeddedFont>
      <p:font typeface="Oswald" panose="020B0604020202020204" charset="0"/>
      <p:regular r:id="rId34"/>
      <p:bold r:id="rId35"/>
    </p:embeddedFont>
    <p:embeddedFont>
      <p:font typeface="Tw Cen MT" panose="020B0602020104020603" pitchFamily="3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2C6B316-1BD2-42D5-8B01-BC5486CA1BE6}">
  <a:tblStyle styleId="{52C6B316-1BD2-42D5-8B01-BC5486CA1BE6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833" autoAdjust="0"/>
  </p:normalViewPr>
  <p:slideViewPr>
    <p:cSldViewPr snapToGrid="0">
      <p:cViewPr varScale="1">
        <p:scale>
          <a:sx n="76" d="100"/>
          <a:sy n="76" d="100"/>
        </p:scale>
        <p:origin x="164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BF7FE2-D5B7-4995-AEC1-90846C2B74C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2" csCatId="colorful" phldr="1"/>
      <dgm:spPr/>
      <dgm:t>
        <a:bodyPr/>
        <a:lstStyle/>
        <a:p>
          <a:endParaRPr lang="en-US"/>
        </a:p>
      </dgm:t>
    </dgm:pt>
    <dgm:pt modelId="{72F4FA04-BFA4-49B6-A897-E769778338C3}">
      <dgm:prSet/>
      <dgm:spPr/>
      <dgm:t>
        <a:bodyPr/>
        <a:lstStyle/>
        <a:p>
          <a:r>
            <a:rPr lang="nl-BE" dirty="0" err="1"/>
            <a:t>Governance</a:t>
          </a:r>
          <a:r>
            <a:rPr lang="nl-BE" dirty="0"/>
            <a:t> at school</a:t>
          </a:r>
          <a:endParaRPr lang="en-US" dirty="0"/>
        </a:p>
      </dgm:t>
    </dgm:pt>
    <dgm:pt modelId="{C996BB89-EBE2-4AED-82E8-1AB2365489D1}" type="parTrans" cxnId="{9F8CB7F7-8AC5-4C15-8B9D-4BC03B84CEB7}">
      <dgm:prSet/>
      <dgm:spPr/>
      <dgm:t>
        <a:bodyPr/>
        <a:lstStyle/>
        <a:p>
          <a:endParaRPr lang="en-US"/>
        </a:p>
      </dgm:t>
    </dgm:pt>
    <dgm:pt modelId="{B8F9AC59-0175-4008-8EFE-0DA90F823347}" type="sibTrans" cxnId="{9F8CB7F7-8AC5-4C15-8B9D-4BC03B84CEB7}">
      <dgm:prSet/>
      <dgm:spPr/>
      <dgm:t>
        <a:bodyPr/>
        <a:lstStyle/>
        <a:p>
          <a:endParaRPr lang="en-US"/>
        </a:p>
      </dgm:t>
    </dgm:pt>
    <dgm:pt modelId="{B5C37070-7C5C-43CC-9F4B-99905A0818B9}">
      <dgm:prSet/>
      <dgm:spPr/>
      <dgm:t>
        <a:bodyPr/>
        <a:lstStyle/>
        <a:p>
          <a:r>
            <a:rPr lang="nl-BE" dirty="0"/>
            <a:t>School resources</a:t>
          </a:r>
          <a:endParaRPr lang="en-US" dirty="0"/>
        </a:p>
      </dgm:t>
    </dgm:pt>
    <dgm:pt modelId="{A7630C24-43DD-4C77-9A41-551451A30A91}" type="parTrans" cxnId="{CFFFFFD0-FA7A-4B96-B83C-3157A1D43EB3}">
      <dgm:prSet/>
      <dgm:spPr/>
      <dgm:t>
        <a:bodyPr/>
        <a:lstStyle/>
        <a:p>
          <a:endParaRPr lang="en-US"/>
        </a:p>
      </dgm:t>
    </dgm:pt>
    <dgm:pt modelId="{48CDE46F-1F22-4EA5-A2BA-3F1FF8D7093A}" type="sibTrans" cxnId="{CFFFFFD0-FA7A-4B96-B83C-3157A1D43EB3}">
      <dgm:prSet/>
      <dgm:spPr/>
      <dgm:t>
        <a:bodyPr/>
        <a:lstStyle/>
        <a:p>
          <a:endParaRPr lang="en-US"/>
        </a:p>
      </dgm:t>
    </dgm:pt>
    <dgm:pt modelId="{AC19A9E6-039B-4B0D-AA38-F37685227283}">
      <dgm:prSet/>
      <dgm:spPr/>
      <dgm:t>
        <a:bodyPr/>
        <a:lstStyle/>
        <a:p>
          <a:r>
            <a:rPr lang="nl-BE" dirty="0"/>
            <a:t>P2P </a:t>
          </a:r>
          <a:r>
            <a:rPr lang="nl-BE" dirty="0" err="1"/>
            <a:t>learning</a:t>
          </a:r>
          <a:r>
            <a:rPr lang="nl-BE" dirty="0"/>
            <a:t> </a:t>
          </a:r>
          <a:r>
            <a:rPr lang="nl-BE" dirty="0" err="1"/>
            <a:t>and</a:t>
          </a:r>
          <a:r>
            <a:rPr lang="nl-BE" dirty="0"/>
            <a:t> </a:t>
          </a:r>
          <a:r>
            <a:rPr lang="nl-BE" dirty="0" err="1"/>
            <a:t>Commons</a:t>
          </a:r>
          <a:endParaRPr lang="en-US" dirty="0"/>
        </a:p>
      </dgm:t>
    </dgm:pt>
    <dgm:pt modelId="{0C8653BD-80D5-46AA-B6D6-8AC53157A62C}" type="parTrans" cxnId="{87B5E609-EC04-4178-AC61-DE7885B18DA4}">
      <dgm:prSet/>
      <dgm:spPr/>
      <dgm:t>
        <a:bodyPr/>
        <a:lstStyle/>
        <a:p>
          <a:endParaRPr lang="en-US"/>
        </a:p>
      </dgm:t>
    </dgm:pt>
    <dgm:pt modelId="{7016B0D7-0416-4FDD-B3E8-EC575E7D7591}" type="sibTrans" cxnId="{87B5E609-EC04-4178-AC61-DE7885B18DA4}">
      <dgm:prSet/>
      <dgm:spPr/>
      <dgm:t>
        <a:bodyPr/>
        <a:lstStyle/>
        <a:p>
          <a:endParaRPr lang="en-US"/>
        </a:p>
      </dgm:t>
    </dgm:pt>
    <dgm:pt modelId="{C61805DD-5DC1-405A-8FD4-50405B906CBF}">
      <dgm:prSet/>
      <dgm:spPr/>
      <dgm:t>
        <a:bodyPr/>
        <a:lstStyle/>
        <a:p>
          <a:r>
            <a:rPr lang="nl-BE" dirty="0"/>
            <a:t>Urban </a:t>
          </a:r>
          <a:r>
            <a:rPr lang="nl-BE" dirty="0" err="1"/>
            <a:t>Commons</a:t>
          </a:r>
          <a:endParaRPr lang="en-US" dirty="0"/>
        </a:p>
      </dgm:t>
    </dgm:pt>
    <dgm:pt modelId="{B2CE2054-0F58-4286-9A07-1AC0018055E0}" type="parTrans" cxnId="{B9C6AB7D-C22B-4696-8547-AD8C0583B8A6}">
      <dgm:prSet/>
      <dgm:spPr/>
      <dgm:t>
        <a:bodyPr/>
        <a:lstStyle/>
        <a:p>
          <a:endParaRPr lang="en-US"/>
        </a:p>
      </dgm:t>
    </dgm:pt>
    <dgm:pt modelId="{D11A6A64-9F2D-489C-AB5B-9C574CA4B754}" type="sibTrans" cxnId="{B9C6AB7D-C22B-4696-8547-AD8C0583B8A6}">
      <dgm:prSet/>
      <dgm:spPr/>
      <dgm:t>
        <a:bodyPr/>
        <a:lstStyle/>
        <a:p>
          <a:endParaRPr lang="en-US"/>
        </a:p>
      </dgm:t>
    </dgm:pt>
    <dgm:pt modelId="{0C78D2FC-838C-4BAF-850A-464A648CF119}">
      <dgm:prSet/>
      <dgm:spPr/>
      <dgm:t>
        <a:bodyPr/>
        <a:lstStyle/>
        <a:p>
          <a:r>
            <a:rPr lang="nl-BE"/>
            <a:t>Challenges</a:t>
          </a:r>
          <a:endParaRPr lang="en-US"/>
        </a:p>
      </dgm:t>
    </dgm:pt>
    <dgm:pt modelId="{1DDD8EFF-032C-4198-9D2C-108BB91F2BEA}" type="parTrans" cxnId="{D6BD9F11-D26A-4CA2-BB62-4BC2107B93ED}">
      <dgm:prSet/>
      <dgm:spPr/>
      <dgm:t>
        <a:bodyPr/>
        <a:lstStyle/>
        <a:p>
          <a:endParaRPr lang="en-US"/>
        </a:p>
      </dgm:t>
    </dgm:pt>
    <dgm:pt modelId="{C281245E-86BB-46D3-B385-E2D606AB9DEA}" type="sibTrans" cxnId="{D6BD9F11-D26A-4CA2-BB62-4BC2107B93ED}">
      <dgm:prSet/>
      <dgm:spPr/>
      <dgm:t>
        <a:bodyPr/>
        <a:lstStyle/>
        <a:p>
          <a:endParaRPr lang="en-US"/>
        </a:p>
      </dgm:t>
    </dgm:pt>
    <dgm:pt modelId="{EBF9C665-A27F-44A8-A687-26CFE2CB7B9B}" type="pres">
      <dgm:prSet presAssocID="{8FBF7FE2-D5B7-4995-AEC1-90846C2B74CF}" presName="root" presStyleCnt="0">
        <dgm:presLayoutVars>
          <dgm:dir/>
          <dgm:resizeHandles val="exact"/>
        </dgm:presLayoutVars>
      </dgm:prSet>
      <dgm:spPr/>
    </dgm:pt>
    <dgm:pt modelId="{1B8F5409-27CC-40E8-8905-42EAA1D6A3F6}" type="pres">
      <dgm:prSet presAssocID="{72F4FA04-BFA4-49B6-A897-E769778338C3}" presName="compNode" presStyleCnt="0"/>
      <dgm:spPr/>
    </dgm:pt>
    <dgm:pt modelId="{A88ECF0F-EE70-4DA9-888F-AAA01FE4314C}" type="pres">
      <dgm:prSet presAssocID="{72F4FA04-BFA4-49B6-A897-E769778338C3}" presName="bgRect" presStyleLbl="bgShp" presStyleIdx="0" presStyleCnt="5"/>
      <dgm:spPr/>
    </dgm:pt>
    <dgm:pt modelId="{83DB460A-3EFD-4577-9CDE-90BCF4947A6B}" type="pres">
      <dgm:prSet presAssocID="{72F4FA04-BFA4-49B6-A897-E769778338C3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46862B23-AAB5-48CB-92B0-E80408C8B94A}" type="pres">
      <dgm:prSet presAssocID="{72F4FA04-BFA4-49B6-A897-E769778338C3}" presName="spaceRect" presStyleCnt="0"/>
      <dgm:spPr/>
    </dgm:pt>
    <dgm:pt modelId="{7083B646-4253-4D18-8B69-BEE55357C804}" type="pres">
      <dgm:prSet presAssocID="{72F4FA04-BFA4-49B6-A897-E769778338C3}" presName="parTx" presStyleLbl="revTx" presStyleIdx="0" presStyleCnt="5">
        <dgm:presLayoutVars>
          <dgm:chMax val="0"/>
          <dgm:chPref val="0"/>
        </dgm:presLayoutVars>
      </dgm:prSet>
      <dgm:spPr/>
    </dgm:pt>
    <dgm:pt modelId="{47EB4991-08DA-4D46-BDE2-3D9471DD05E2}" type="pres">
      <dgm:prSet presAssocID="{B8F9AC59-0175-4008-8EFE-0DA90F823347}" presName="sibTrans" presStyleCnt="0"/>
      <dgm:spPr/>
    </dgm:pt>
    <dgm:pt modelId="{DE2961CC-2E8F-47B4-8A0A-14B04308F1F2}" type="pres">
      <dgm:prSet presAssocID="{B5C37070-7C5C-43CC-9F4B-99905A0818B9}" presName="compNode" presStyleCnt="0"/>
      <dgm:spPr/>
    </dgm:pt>
    <dgm:pt modelId="{A250C1DB-C2AD-44EF-B71F-0C1CE9660739}" type="pres">
      <dgm:prSet presAssocID="{B5C37070-7C5C-43CC-9F4B-99905A0818B9}" presName="bgRect" presStyleLbl="bgShp" presStyleIdx="1" presStyleCnt="5"/>
      <dgm:spPr/>
    </dgm:pt>
    <dgm:pt modelId="{20BECD0E-DD59-497D-AB83-61940A862868}" type="pres">
      <dgm:prSet presAssocID="{B5C37070-7C5C-43CC-9F4B-99905A0818B9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F7FD6ABB-8F7F-45F2-AB13-239C794315A7}" type="pres">
      <dgm:prSet presAssocID="{B5C37070-7C5C-43CC-9F4B-99905A0818B9}" presName="spaceRect" presStyleCnt="0"/>
      <dgm:spPr/>
    </dgm:pt>
    <dgm:pt modelId="{43E0A2CE-7CB4-45CB-B0E7-F61A3795B930}" type="pres">
      <dgm:prSet presAssocID="{B5C37070-7C5C-43CC-9F4B-99905A0818B9}" presName="parTx" presStyleLbl="revTx" presStyleIdx="1" presStyleCnt="5">
        <dgm:presLayoutVars>
          <dgm:chMax val="0"/>
          <dgm:chPref val="0"/>
        </dgm:presLayoutVars>
      </dgm:prSet>
      <dgm:spPr/>
    </dgm:pt>
    <dgm:pt modelId="{C728F9F2-D69B-4744-9D57-CF570127F04D}" type="pres">
      <dgm:prSet presAssocID="{48CDE46F-1F22-4EA5-A2BA-3F1FF8D7093A}" presName="sibTrans" presStyleCnt="0"/>
      <dgm:spPr/>
    </dgm:pt>
    <dgm:pt modelId="{1124748F-9FAA-465F-8B02-C1E2563E5D74}" type="pres">
      <dgm:prSet presAssocID="{AC19A9E6-039B-4B0D-AA38-F37685227283}" presName="compNode" presStyleCnt="0"/>
      <dgm:spPr/>
    </dgm:pt>
    <dgm:pt modelId="{A79CAC9F-E675-4B24-B290-9B59F08CCF5F}" type="pres">
      <dgm:prSet presAssocID="{AC19A9E6-039B-4B0D-AA38-F37685227283}" presName="bgRect" presStyleLbl="bgShp" presStyleIdx="2" presStyleCnt="5"/>
      <dgm:spPr/>
    </dgm:pt>
    <dgm:pt modelId="{ECB17272-744D-4E53-BD07-363E31586BF9}" type="pres">
      <dgm:prSet presAssocID="{AC19A9E6-039B-4B0D-AA38-F3768522728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74CB00DA-1F45-483E-9EA5-08332A490020}" type="pres">
      <dgm:prSet presAssocID="{AC19A9E6-039B-4B0D-AA38-F37685227283}" presName="spaceRect" presStyleCnt="0"/>
      <dgm:spPr/>
    </dgm:pt>
    <dgm:pt modelId="{0FF1DDDE-B140-4E45-A70C-3A6A9C628AE6}" type="pres">
      <dgm:prSet presAssocID="{AC19A9E6-039B-4B0D-AA38-F37685227283}" presName="parTx" presStyleLbl="revTx" presStyleIdx="2" presStyleCnt="5">
        <dgm:presLayoutVars>
          <dgm:chMax val="0"/>
          <dgm:chPref val="0"/>
        </dgm:presLayoutVars>
      </dgm:prSet>
      <dgm:spPr/>
    </dgm:pt>
    <dgm:pt modelId="{EB14CEAE-8E10-42E7-A599-F6934ABB4A1E}" type="pres">
      <dgm:prSet presAssocID="{7016B0D7-0416-4FDD-B3E8-EC575E7D7591}" presName="sibTrans" presStyleCnt="0"/>
      <dgm:spPr/>
    </dgm:pt>
    <dgm:pt modelId="{6226EECE-BA70-4FC4-80D4-9D07FFB2508D}" type="pres">
      <dgm:prSet presAssocID="{C61805DD-5DC1-405A-8FD4-50405B906CBF}" presName="compNode" presStyleCnt="0"/>
      <dgm:spPr/>
    </dgm:pt>
    <dgm:pt modelId="{92C0F6E9-FD45-4CCC-ADE8-2AF1730B3DA1}" type="pres">
      <dgm:prSet presAssocID="{C61805DD-5DC1-405A-8FD4-50405B906CBF}" presName="bgRect" presStyleLbl="bgShp" presStyleIdx="3" presStyleCnt="5"/>
      <dgm:spPr/>
    </dgm:pt>
    <dgm:pt modelId="{851ED6DF-5FCC-4C30-B327-0F80BD0B04FF}" type="pres">
      <dgm:prSet presAssocID="{C61805DD-5DC1-405A-8FD4-50405B906CB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88247B58-0E00-42C9-9467-45F9D4CE2E4C}" type="pres">
      <dgm:prSet presAssocID="{C61805DD-5DC1-405A-8FD4-50405B906CBF}" presName="spaceRect" presStyleCnt="0"/>
      <dgm:spPr/>
    </dgm:pt>
    <dgm:pt modelId="{0E2F0DFE-AF51-4229-87BE-895D6A9B28EB}" type="pres">
      <dgm:prSet presAssocID="{C61805DD-5DC1-405A-8FD4-50405B906CBF}" presName="parTx" presStyleLbl="revTx" presStyleIdx="3" presStyleCnt="5">
        <dgm:presLayoutVars>
          <dgm:chMax val="0"/>
          <dgm:chPref val="0"/>
        </dgm:presLayoutVars>
      </dgm:prSet>
      <dgm:spPr/>
    </dgm:pt>
    <dgm:pt modelId="{CF49EE42-9B30-493A-851B-49F428099084}" type="pres">
      <dgm:prSet presAssocID="{D11A6A64-9F2D-489C-AB5B-9C574CA4B754}" presName="sibTrans" presStyleCnt="0"/>
      <dgm:spPr/>
    </dgm:pt>
    <dgm:pt modelId="{848AC82F-8E65-4C99-8C8E-87CDDC51504B}" type="pres">
      <dgm:prSet presAssocID="{0C78D2FC-838C-4BAF-850A-464A648CF119}" presName="compNode" presStyleCnt="0"/>
      <dgm:spPr/>
    </dgm:pt>
    <dgm:pt modelId="{7930008D-1DFD-42B1-BDD1-F2C2E6681331}" type="pres">
      <dgm:prSet presAssocID="{0C78D2FC-838C-4BAF-850A-464A648CF119}" presName="bgRect" presStyleLbl="bgShp" presStyleIdx="4" presStyleCnt="5"/>
      <dgm:spPr/>
    </dgm:pt>
    <dgm:pt modelId="{1FC737EB-2F56-4271-B223-10721968A3D5}" type="pres">
      <dgm:prSet presAssocID="{0C78D2FC-838C-4BAF-850A-464A648CF119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FBFE6295-6B0C-43A4-B39E-62728E370772}" type="pres">
      <dgm:prSet presAssocID="{0C78D2FC-838C-4BAF-850A-464A648CF119}" presName="spaceRect" presStyleCnt="0"/>
      <dgm:spPr/>
    </dgm:pt>
    <dgm:pt modelId="{AAD423ED-1D65-4A6C-91F9-9A64887A7C9F}" type="pres">
      <dgm:prSet presAssocID="{0C78D2FC-838C-4BAF-850A-464A648CF119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BE7FB100-3C59-4F94-B0BC-65E6E304F166}" type="presOf" srcId="{B5C37070-7C5C-43CC-9F4B-99905A0818B9}" destId="{43E0A2CE-7CB4-45CB-B0E7-F61A3795B930}" srcOrd="0" destOrd="0" presId="urn:microsoft.com/office/officeart/2018/2/layout/IconVerticalSolidList"/>
    <dgm:cxn modelId="{87B5E609-EC04-4178-AC61-DE7885B18DA4}" srcId="{8FBF7FE2-D5B7-4995-AEC1-90846C2B74CF}" destId="{AC19A9E6-039B-4B0D-AA38-F37685227283}" srcOrd="2" destOrd="0" parTransId="{0C8653BD-80D5-46AA-B6D6-8AC53157A62C}" sibTransId="{7016B0D7-0416-4FDD-B3E8-EC575E7D7591}"/>
    <dgm:cxn modelId="{D6BD9F11-D26A-4CA2-BB62-4BC2107B93ED}" srcId="{8FBF7FE2-D5B7-4995-AEC1-90846C2B74CF}" destId="{0C78D2FC-838C-4BAF-850A-464A648CF119}" srcOrd="4" destOrd="0" parTransId="{1DDD8EFF-032C-4198-9D2C-108BB91F2BEA}" sibTransId="{C281245E-86BB-46D3-B385-E2D606AB9DEA}"/>
    <dgm:cxn modelId="{CD124F16-BD85-42E6-BB7E-40959524FDBA}" type="presOf" srcId="{72F4FA04-BFA4-49B6-A897-E769778338C3}" destId="{7083B646-4253-4D18-8B69-BEE55357C804}" srcOrd="0" destOrd="0" presId="urn:microsoft.com/office/officeart/2018/2/layout/IconVerticalSolidList"/>
    <dgm:cxn modelId="{6292E738-1E25-4288-8339-7B529FAAA0B5}" type="presOf" srcId="{C61805DD-5DC1-405A-8FD4-50405B906CBF}" destId="{0E2F0DFE-AF51-4229-87BE-895D6A9B28EB}" srcOrd="0" destOrd="0" presId="urn:microsoft.com/office/officeart/2018/2/layout/IconVerticalSolidList"/>
    <dgm:cxn modelId="{3F1ADF60-0CF1-496C-B270-311AE2841036}" type="presOf" srcId="{8FBF7FE2-D5B7-4995-AEC1-90846C2B74CF}" destId="{EBF9C665-A27F-44A8-A687-26CFE2CB7B9B}" srcOrd="0" destOrd="0" presId="urn:microsoft.com/office/officeart/2018/2/layout/IconVerticalSolidList"/>
    <dgm:cxn modelId="{B9C6AB7D-C22B-4696-8547-AD8C0583B8A6}" srcId="{8FBF7FE2-D5B7-4995-AEC1-90846C2B74CF}" destId="{C61805DD-5DC1-405A-8FD4-50405B906CBF}" srcOrd="3" destOrd="0" parTransId="{B2CE2054-0F58-4286-9A07-1AC0018055E0}" sibTransId="{D11A6A64-9F2D-489C-AB5B-9C574CA4B754}"/>
    <dgm:cxn modelId="{0587F6BB-B8EB-46E3-B2AA-130C45D78EAA}" type="presOf" srcId="{AC19A9E6-039B-4B0D-AA38-F37685227283}" destId="{0FF1DDDE-B140-4E45-A70C-3A6A9C628AE6}" srcOrd="0" destOrd="0" presId="urn:microsoft.com/office/officeart/2018/2/layout/IconVerticalSolidList"/>
    <dgm:cxn modelId="{CFFFFFD0-FA7A-4B96-B83C-3157A1D43EB3}" srcId="{8FBF7FE2-D5B7-4995-AEC1-90846C2B74CF}" destId="{B5C37070-7C5C-43CC-9F4B-99905A0818B9}" srcOrd="1" destOrd="0" parTransId="{A7630C24-43DD-4C77-9A41-551451A30A91}" sibTransId="{48CDE46F-1F22-4EA5-A2BA-3F1FF8D7093A}"/>
    <dgm:cxn modelId="{9F8CB7F7-8AC5-4C15-8B9D-4BC03B84CEB7}" srcId="{8FBF7FE2-D5B7-4995-AEC1-90846C2B74CF}" destId="{72F4FA04-BFA4-49B6-A897-E769778338C3}" srcOrd="0" destOrd="0" parTransId="{C996BB89-EBE2-4AED-82E8-1AB2365489D1}" sibTransId="{B8F9AC59-0175-4008-8EFE-0DA90F823347}"/>
    <dgm:cxn modelId="{D5C3D5FA-1457-4DA6-BC49-B8031A3932EB}" type="presOf" srcId="{0C78D2FC-838C-4BAF-850A-464A648CF119}" destId="{AAD423ED-1D65-4A6C-91F9-9A64887A7C9F}" srcOrd="0" destOrd="0" presId="urn:microsoft.com/office/officeart/2018/2/layout/IconVerticalSolidList"/>
    <dgm:cxn modelId="{FC22281E-CE6F-4CEF-8FD6-9129948631F6}" type="presParOf" srcId="{EBF9C665-A27F-44A8-A687-26CFE2CB7B9B}" destId="{1B8F5409-27CC-40E8-8905-42EAA1D6A3F6}" srcOrd="0" destOrd="0" presId="urn:microsoft.com/office/officeart/2018/2/layout/IconVerticalSolidList"/>
    <dgm:cxn modelId="{CEB3D721-14D8-415F-A9EF-8935788D122D}" type="presParOf" srcId="{1B8F5409-27CC-40E8-8905-42EAA1D6A3F6}" destId="{A88ECF0F-EE70-4DA9-888F-AAA01FE4314C}" srcOrd="0" destOrd="0" presId="urn:microsoft.com/office/officeart/2018/2/layout/IconVerticalSolidList"/>
    <dgm:cxn modelId="{8A5A7069-D97F-4954-88D4-705BD83D6FB7}" type="presParOf" srcId="{1B8F5409-27CC-40E8-8905-42EAA1D6A3F6}" destId="{83DB460A-3EFD-4577-9CDE-90BCF4947A6B}" srcOrd="1" destOrd="0" presId="urn:microsoft.com/office/officeart/2018/2/layout/IconVerticalSolidList"/>
    <dgm:cxn modelId="{A65B1E67-8EA6-4BFF-9B85-58DD75DED48A}" type="presParOf" srcId="{1B8F5409-27CC-40E8-8905-42EAA1D6A3F6}" destId="{46862B23-AAB5-48CB-92B0-E80408C8B94A}" srcOrd="2" destOrd="0" presId="urn:microsoft.com/office/officeart/2018/2/layout/IconVerticalSolidList"/>
    <dgm:cxn modelId="{795F197C-DB48-4181-A0BE-312201A80855}" type="presParOf" srcId="{1B8F5409-27CC-40E8-8905-42EAA1D6A3F6}" destId="{7083B646-4253-4D18-8B69-BEE55357C804}" srcOrd="3" destOrd="0" presId="urn:microsoft.com/office/officeart/2018/2/layout/IconVerticalSolidList"/>
    <dgm:cxn modelId="{DBCBB7D2-C321-4CB3-8D0D-3F16149A7984}" type="presParOf" srcId="{EBF9C665-A27F-44A8-A687-26CFE2CB7B9B}" destId="{47EB4991-08DA-4D46-BDE2-3D9471DD05E2}" srcOrd="1" destOrd="0" presId="urn:microsoft.com/office/officeart/2018/2/layout/IconVerticalSolidList"/>
    <dgm:cxn modelId="{432CC0F0-505B-441C-9B70-CA341F91794C}" type="presParOf" srcId="{EBF9C665-A27F-44A8-A687-26CFE2CB7B9B}" destId="{DE2961CC-2E8F-47B4-8A0A-14B04308F1F2}" srcOrd="2" destOrd="0" presId="urn:microsoft.com/office/officeart/2018/2/layout/IconVerticalSolidList"/>
    <dgm:cxn modelId="{249700F7-43CF-4183-99CC-87E27EC579B4}" type="presParOf" srcId="{DE2961CC-2E8F-47B4-8A0A-14B04308F1F2}" destId="{A250C1DB-C2AD-44EF-B71F-0C1CE9660739}" srcOrd="0" destOrd="0" presId="urn:microsoft.com/office/officeart/2018/2/layout/IconVerticalSolidList"/>
    <dgm:cxn modelId="{61595816-F16E-4F0E-8911-3151034992CB}" type="presParOf" srcId="{DE2961CC-2E8F-47B4-8A0A-14B04308F1F2}" destId="{20BECD0E-DD59-497D-AB83-61940A862868}" srcOrd="1" destOrd="0" presId="urn:microsoft.com/office/officeart/2018/2/layout/IconVerticalSolidList"/>
    <dgm:cxn modelId="{D395926E-F824-490A-A89C-FB2D54CE52C0}" type="presParOf" srcId="{DE2961CC-2E8F-47B4-8A0A-14B04308F1F2}" destId="{F7FD6ABB-8F7F-45F2-AB13-239C794315A7}" srcOrd="2" destOrd="0" presId="urn:microsoft.com/office/officeart/2018/2/layout/IconVerticalSolidList"/>
    <dgm:cxn modelId="{9CEA100A-7F77-446E-94A4-30495729C1D8}" type="presParOf" srcId="{DE2961CC-2E8F-47B4-8A0A-14B04308F1F2}" destId="{43E0A2CE-7CB4-45CB-B0E7-F61A3795B930}" srcOrd="3" destOrd="0" presId="urn:microsoft.com/office/officeart/2018/2/layout/IconVerticalSolidList"/>
    <dgm:cxn modelId="{6BB98ACE-1E09-458E-AABA-F6138C7540CB}" type="presParOf" srcId="{EBF9C665-A27F-44A8-A687-26CFE2CB7B9B}" destId="{C728F9F2-D69B-4744-9D57-CF570127F04D}" srcOrd="3" destOrd="0" presId="urn:microsoft.com/office/officeart/2018/2/layout/IconVerticalSolidList"/>
    <dgm:cxn modelId="{13B16976-F946-434B-9780-DF22285F622A}" type="presParOf" srcId="{EBF9C665-A27F-44A8-A687-26CFE2CB7B9B}" destId="{1124748F-9FAA-465F-8B02-C1E2563E5D74}" srcOrd="4" destOrd="0" presId="urn:microsoft.com/office/officeart/2018/2/layout/IconVerticalSolidList"/>
    <dgm:cxn modelId="{2042328D-9D8C-4467-A896-F611FC209458}" type="presParOf" srcId="{1124748F-9FAA-465F-8B02-C1E2563E5D74}" destId="{A79CAC9F-E675-4B24-B290-9B59F08CCF5F}" srcOrd="0" destOrd="0" presId="urn:microsoft.com/office/officeart/2018/2/layout/IconVerticalSolidList"/>
    <dgm:cxn modelId="{A53779F7-7769-44D7-837F-B7CF2C0A02B5}" type="presParOf" srcId="{1124748F-9FAA-465F-8B02-C1E2563E5D74}" destId="{ECB17272-744D-4E53-BD07-363E31586BF9}" srcOrd="1" destOrd="0" presId="urn:microsoft.com/office/officeart/2018/2/layout/IconVerticalSolidList"/>
    <dgm:cxn modelId="{93BD4E19-7D92-49F2-B79B-CC287EE205CC}" type="presParOf" srcId="{1124748F-9FAA-465F-8B02-C1E2563E5D74}" destId="{74CB00DA-1F45-483E-9EA5-08332A490020}" srcOrd="2" destOrd="0" presId="urn:microsoft.com/office/officeart/2018/2/layout/IconVerticalSolidList"/>
    <dgm:cxn modelId="{162ED0A9-6F44-43B7-A38D-671FB5A20120}" type="presParOf" srcId="{1124748F-9FAA-465F-8B02-C1E2563E5D74}" destId="{0FF1DDDE-B140-4E45-A70C-3A6A9C628AE6}" srcOrd="3" destOrd="0" presId="urn:microsoft.com/office/officeart/2018/2/layout/IconVerticalSolidList"/>
    <dgm:cxn modelId="{995947BD-D2AF-4BE3-85FE-A75D39359BB2}" type="presParOf" srcId="{EBF9C665-A27F-44A8-A687-26CFE2CB7B9B}" destId="{EB14CEAE-8E10-42E7-A599-F6934ABB4A1E}" srcOrd="5" destOrd="0" presId="urn:microsoft.com/office/officeart/2018/2/layout/IconVerticalSolidList"/>
    <dgm:cxn modelId="{2C8323D9-DEA5-4DBB-B836-898B270E5764}" type="presParOf" srcId="{EBF9C665-A27F-44A8-A687-26CFE2CB7B9B}" destId="{6226EECE-BA70-4FC4-80D4-9D07FFB2508D}" srcOrd="6" destOrd="0" presId="urn:microsoft.com/office/officeart/2018/2/layout/IconVerticalSolidList"/>
    <dgm:cxn modelId="{879405AC-6ED6-4C56-AC26-232301EDB1BC}" type="presParOf" srcId="{6226EECE-BA70-4FC4-80D4-9D07FFB2508D}" destId="{92C0F6E9-FD45-4CCC-ADE8-2AF1730B3DA1}" srcOrd="0" destOrd="0" presId="urn:microsoft.com/office/officeart/2018/2/layout/IconVerticalSolidList"/>
    <dgm:cxn modelId="{B5989D3E-5E9D-4516-B5BE-AB8C098B7053}" type="presParOf" srcId="{6226EECE-BA70-4FC4-80D4-9D07FFB2508D}" destId="{851ED6DF-5FCC-4C30-B327-0F80BD0B04FF}" srcOrd="1" destOrd="0" presId="urn:microsoft.com/office/officeart/2018/2/layout/IconVerticalSolidList"/>
    <dgm:cxn modelId="{D4E73B37-3EFF-4B52-95BD-9DF2A373F442}" type="presParOf" srcId="{6226EECE-BA70-4FC4-80D4-9D07FFB2508D}" destId="{88247B58-0E00-42C9-9467-45F9D4CE2E4C}" srcOrd="2" destOrd="0" presId="urn:microsoft.com/office/officeart/2018/2/layout/IconVerticalSolidList"/>
    <dgm:cxn modelId="{020D2EFB-74CB-46CC-84F0-5AA68C09B73D}" type="presParOf" srcId="{6226EECE-BA70-4FC4-80D4-9D07FFB2508D}" destId="{0E2F0DFE-AF51-4229-87BE-895D6A9B28EB}" srcOrd="3" destOrd="0" presId="urn:microsoft.com/office/officeart/2018/2/layout/IconVerticalSolidList"/>
    <dgm:cxn modelId="{B52989AA-823B-4208-8343-82A7ACED46CE}" type="presParOf" srcId="{EBF9C665-A27F-44A8-A687-26CFE2CB7B9B}" destId="{CF49EE42-9B30-493A-851B-49F428099084}" srcOrd="7" destOrd="0" presId="urn:microsoft.com/office/officeart/2018/2/layout/IconVerticalSolidList"/>
    <dgm:cxn modelId="{515E32B2-9C47-477A-9032-B73CF579AEA1}" type="presParOf" srcId="{EBF9C665-A27F-44A8-A687-26CFE2CB7B9B}" destId="{848AC82F-8E65-4C99-8C8E-87CDDC51504B}" srcOrd="8" destOrd="0" presId="urn:microsoft.com/office/officeart/2018/2/layout/IconVerticalSolidList"/>
    <dgm:cxn modelId="{EE99C65C-5F41-48BE-A644-142CE6FEC41D}" type="presParOf" srcId="{848AC82F-8E65-4C99-8C8E-87CDDC51504B}" destId="{7930008D-1DFD-42B1-BDD1-F2C2E6681331}" srcOrd="0" destOrd="0" presId="urn:microsoft.com/office/officeart/2018/2/layout/IconVerticalSolidList"/>
    <dgm:cxn modelId="{1D422DC0-8E1E-4310-BB96-8BDB0663738B}" type="presParOf" srcId="{848AC82F-8E65-4C99-8C8E-87CDDC51504B}" destId="{1FC737EB-2F56-4271-B223-10721968A3D5}" srcOrd="1" destOrd="0" presId="urn:microsoft.com/office/officeart/2018/2/layout/IconVerticalSolidList"/>
    <dgm:cxn modelId="{43CC1C02-534A-4D93-9A92-EFD7B7CCE95C}" type="presParOf" srcId="{848AC82F-8E65-4C99-8C8E-87CDDC51504B}" destId="{FBFE6295-6B0C-43A4-B39E-62728E370772}" srcOrd="2" destOrd="0" presId="urn:microsoft.com/office/officeart/2018/2/layout/IconVerticalSolidList"/>
    <dgm:cxn modelId="{6A571F19-2334-47A9-B0F4-15828D12F84D}" type="presParOf" srcId="{848AC82F-8E65-4C99-8C8E-87CDDC51504B}" destId="{AAD423ED-1D65-4A6C-91F9-9A64887A7C9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ECF0F-EE70-4DA9-888F-AAA01FE4314C}">
      <dsp:nvSpPr>
        <dsp:cNvPr id="0" name=""/>
        <dsp:cNvSpPr/>
      </dsp:nvSpPr>
      <dsp:spPr>
        <a:xfrm>
          <a:off x="0" y="4300"/>
          <a:ext cx="4697730" cy="91601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DB460A-3EFD-4577-9CDE-90BCF4947A6B}">
      <dsp:nvSpPr>
        <dsp:cNvPr id="0" name=""/>
        <dsp:cNvSpPr/>
      </dsp:nvSpPr>
      <dsp:spPr>
        <a:xfrm>
          <a:off x="277094" y="210403"/>
          <a:ext cx="503807" cy="5038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83B646-4253-4D18-8B69-BEE55357C804}">
      <dsp:nvSpPr>
        <dsp:cNvPr id="0" name=""/>
        <dsp:cNvSpPr/>
      </dsp:nvSpPr>
      <dsp:spPr>
        <a:xfrm>
          <a:off x="1057996" y="4300"/>
          <a:ext cx="3639733" cy="91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45" tIns="96945" rIns="96945" bIns="9694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900" kern="1200" dirty="0" err="1"/>
            <a:t>Governance</a:t>
          </a:r>
          <a:r>
            <a:rPr lang="nl-BE" sz="1900" kern="1200" dirty="0"/>
            <a:t> at school</a:t>
          </a:r>
          <a:endParaRPr lang="en-US" sz="1900" kern="1200" dirty="0"/>
        </a:p>
      </dsp:txBody>
      <dsp:txXfrm>
        <a:off x="1057996" y="4300"/>
        <a:ext cx="3639733" cy="916014"/>
      </dsp:txXfrm>
    </dsp:sp>
    <dsp:sp modelId="{A250C1DB-C2AD-44EF-B71F-0C1CE9660739}">
      <dsp:nvSpPr>
        <dsp:cNvPr id="0" name=""/>
        <dsp:cNvSpPr/>
      </dsp:nvSpPr>
      <dsp:spPr>
        <a:xfrm>
          <a:off x="0" y="1149318"/>
          <a:ext cx="4697730" cy="916014"/>
        </a:xfrm>
        <a:prstGeom prst="roundRect">
          <a:avLst>
            <a:gd name="adj" fmla="val 1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BECD0E-DD59-497D-AB83-61940A862868}">
      <dsp:nvSpPr>
        <dsp:cNvPr id="0" name=""/>
        <dsp:cNvSpPr/>
      </dsp:nvSpPr>
      <dsp:spPr>
        <a:xfrm>
          <a:off x="277094" y="1355421"/>
          <a:ext cx="503807" cy="50380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0A2CE-7CB4-45CB-B0E7-F61A3795B930}">
      <dsp:nvSpPr>
        <dsp:cNvPr id="0" name=""/>
        <dsp:cNvSpPr/>
      </dsp:nvSpPr>
      <dsp:spPr>
        <a:xfrm>
          <a:off x="1057996" y="1149318"/>
          <a:ext cx="3639733" cy="91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45" tIns="96945" rIns="96945" bIns="9694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900" kern="1200" dirty="0"/>
            <a:t>School resources</a:t>
          </a:r>
          <a:endParaRPr lang="en-US" sz="1900" kern="1200" dirty="0"/>
        </a:p>
      </dsp:txBody>
      <dsp:txXfrm>
        <a:off x="1057996" y="1149318"/>
        <a:ext cx="3639733" cy="916014"/>
      </dsp:txXfrm>
    </dsp:sp>
    <dsp:sp modelId="{A79CAC9F-E675-4B24-B290-9B59F08CCF5F}">
      <dsp:nvSpPr>
        <dsp:cNvPr id="0" name=""/>
        <dsp:cNvSpPr/>
      </dsp:nvSpPr>
      <dsp:spPr>
        <a:xfrm>
          <a:off x="0" y="2294336"/>
          <a:ext cx="4697730" cy="916014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17272-744D-4E53-BD07-363E31586BF9}">
      <dsp:nvSpPr>
        <dsp:cNvPr id="0" name=""/>
        <dsp:cNvSpPr/>
      </dsp:nvSpPr>
      <dsp:spPr>
        <a:xfrm>
          <a:off x="277094" y="2500440"/>
          <a:ext cx="503807" cy="50380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F1DDDE-B140-4E45-A70C-3A6A9C628AE6}">
      <dsp:nvSpPr>
        <dsp:cNvPr id="0" name=""/>
        <dsp:cNvSpPr/>
      </dsp:nvSpPr>
      <dsp:spPr>
        <a:xfrm>
          <a:off x="1057996" y="2294336"/>
          <a:ext cx="3639733" cy="91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45" tIns="96945" rIns="96945" bIns="9694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900" kern="1200" dirty="0"/>
            <a:t>P2P </a:t>
          </a:r>
          <a:r>
            <a:rPr lang="nl-BE" sz="1900" kern="1200" dirty="0" err="1"/>
            <a:t>learning</a:t>
          </a:r>
          <a:r>
            <a:rPr lang="nl-BE" sz="1900" kern="1200" dirty="0"/>
            <a:t> </a:t>
          </a:r>
          <a:r>
            <a:rPr lang="nl-BE" sz="1900" kern="1200" dirty="0" err="1"/>
            <a:t>and</a:t>
          </a:r>
          <a:r>
            <a:rPr lang="nl-BE" sz="1900" kern="1200" dirty="0"/>
            <a:t> </a:t>
          </a:r>
          <a:r>
            <a:rPr lang="nl-BE" sz="1900" kern="1200" dirty="0" err="1"/>
            <a:t>Commons</a:t>
          </a:r>
          <a:endParaRPr lang="en-US" sz="1900" kern="1200" dirty="0"/>
        </a:p>
      </dsp:txBody>
      <dsp:txXfrm>
        <a:off x="1057996" y="2294336"/>
        <a:ext cx="3639733" cy="916014"/>
      </dsp:txXfrm>
    </dsp:sp>
    <dsp:sp modelId="{92C0F6E9-FD45-4CCC-ADE8-2AF1730B3DA1}">
      <dsp:nvSpPr>
        <dsp:cNvPr id="0" name=""/>
        <dsp:cNvSpPr/>
      </dsp:nvSpPr>
      <dsp:spPr>
        <a:xfrm>
          <a:off x="0" y="3439354"/>
          <a:ext cx="4697730" cy="916014"/>
        </a:xfrm>
        <a:prstGeom prst="roundRect">
          <a:avLst>
            <a:gd name="adj" fmla="val 1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1ED6DF-5FCC-4C30-B327-0F80BD0B04FF}">
      <dsp:nvSpPr>
        <dsp:cNvPr id="0" name=""/>
        <dsp:cNvSpPr/>
      </dsp:nvSpPr>
      <dsp:spPr>
        <a:xfrm>
          <a:off x="277094" y="3645458"/>
          <a:ext cx="503807" cy="50380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2F0DFE-AF51-4229-87BE-895D6A9B28EB}">
      <dsp:nvSpPr>
        <dsp:cNvPr id="0" name=""/>
        <dsp:cNvSpPr/>
      </dsp:nvSpPr>
      <dsp:spPr>
        <a:xfrm>
          <a:off x="1057996" y="3439354"/>
          <a:ext cx="3639733" cy="91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45" tIns="96945" rIns="96945" bIns="9694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900" kern="1200" dirty="0"/>
            <a:t>Urban </a:t>
          </a:r>
          <a:r>
            <a:rPr lang="nl-BE" sz="1900" kern="1200" dirty="0" err="1"/>
            <a:t>Commons</a:t>
          </a:r>
          <a:endParaRPr lang="en-US" sz="1900" kern="1200" dirty="0"/>
        </a:p>
      </dsp:txBody>
      <dsp:txXfrm>
        <a:off x="1057996" y="3439354"/>
        <a:ext cx="3639733" cy="916014"/>
      </dsp:txXfrm>
    </dsp:sp>
    <dsp:sp modelId="{7930008D-1DFD-42B1-BDD1-F2C2E6681331}">
      <dsp:nvSpPr>
        <dsp:cNvPr id="0" name=""/>
        <dsp:cNvSpPr/>
      </dsp:nvSpPr>
      <dsp:spPr>
        <a:xfrm>
          <a:off x="0" y="4584372"/>
          <a:ext cx="4697730" cy="916014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C737EB-2F56-4271-B223-10721968A3D5}">
      <dsp:nvSpPr>
        <dsp:cNvPr id="0" name=""/>
        <dsp:cNvSpPr/>
      </dsp:nvSpPr>
      <dsp:spPr>
        <a:xfrm>
          <a:off x="277094" y="4790476"/>
          <a:ext cx="503807" cy="50380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D423ED-1D65-4A6C-91F9-9A64887A7C9F}">
      <dsp:nvSpPr>
        <dsp:cNvPr id="0" name=""/>
        <dsp:cNvSpPr/>
      </dsp:nvSpPr>
      <dsp:spPr>
        <a:xfrm>
          <a:off x="1057996" y="4584372"/>
          <a:ext cx="3639733" cy="91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45" tIns="96945" rIns="96945" bIns="9694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900" kern="1200"/>
            <a:t>Challenges</a:t>
          </a:r>
          <a:endParaRPr lang="en-US" sz="1900" kern="1200"/>
        </a:p>
      </dsp:txBody>
      <dsp:txXfrm>
        <a:off x="1057996" y="4584372"/>
        <a:ext cx="3639733" cy="9160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4280"/>
            <a:ext cx="5028480" cy="37713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dt" idx="10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‹nr.›</a:t>
            </a:fld>
            <a:endParaRPr sz="14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:notes"/>
          <p:cNvSpPr txBox="1">
            <a:spLocks noGrp="1"/>
          </p:cNvSpPr>
          <p:nvPr>
            <p:ph type="body" idx="1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Hi </a:t>
            </a:r>
            <a:r>
              <a:rPr lang="nl-BE" dirty="0" err="1"/>
              <a:t>everyone</a:t>
            </a:r>
            <a:r>
              <a:rPr lang="nl-BE" dirty="0"/>
              <a:t>, I </a:t>
            </a:r>
            <a:r>
              <a:rPr lang="nl-BE" dirty="0" err="1"/>
              <a:t>am</a:t>
            </a:r>
            <a:r>
              <a:rPr lang="nl-BE" dirty="0"/>
              <a:t> Liliana, a board member of </a:t>
            </a:r>
            <a:r>
              <a:rPr lang="nl-BE" dirty="0" err="1"/>
              <a:t>the</a:t>
            </a:r>
            <a:r>
              <a:rPr lang="nl-BE" dirty="0"/>
              <a:t> P2P Foundation</a:t>
            </a:r>
            <a:endParaRPr dirty="0"/>
          </a:p>
        </p:txBody>
      </p:sp>
      <p:sp>
        <p:nvSpPr>
          <p:cNvPr id="280" name="Google Shape;2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3588"/>
            <a:ext cx="502920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5:notes"/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fld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3588"/>
            <a:ext cx="502920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2" name="Google Shape;472;p15:notes"/>
          <p:cNvSpPr txBox="1">
            <a:spLocks noGrp="1"/>
          </p:cNvSpPr>
          <p:nvPr>
            <p:ph type="body" idx="1"/>
          </p:nvPr>
        </p:nvSpPr>
        <p:spPr>
          <a:xfrm>
            <a:off x="777240" y="4777560"/>
            <a:ext cx="621684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We have spoken of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commons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at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local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level, a school, a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city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,…..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scale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at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global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level,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other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layers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are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needed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, more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global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infrastructures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global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protocols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.    For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example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agile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learning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centers are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relatively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easy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launch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US as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local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national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laws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allow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it.  The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situation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is different in Europe.  In Belgium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example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Curriculum is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impossed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at National level. 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Students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, schools do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not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have a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saying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on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that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.  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Then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Other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kind of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work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at a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higher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level is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needed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.  New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laws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institutions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strike="noStrike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6283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7:notes"/>
          <p:cNvSpPr txBox="1">
            <a:spLocks noGrp="1"/>
          </p:cNvSpPr>
          <p:nvPr>
            <p:ph type="body" idx="1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 err="1"/>
              <a:t>Many</a:t>
            </a:r>
            <a:r>
              <a:rPr lang="nl-BE" dirty="0"/>
              <a:t> </a:t>
            </a:r>
            <a:r>
              <a:rPr lang="nl-BE" dirty="0" err="1"/>
              <a:t>many</a:t>
            </a:r>
            <a:r>
              <a:rPr lang="nl-BE" dirty="0"/>
              <a:t> </a:t>
            </a:r>
            <a:r>
              <a:rPr lang="nl-BE" dirty="0" err="1"/>
              <a:t>many</a:t>
            </a:r>
            <a:r>
              <a:rPr lang="nl-BE" dirty="0"/>
              <a:t> new, </a:t>
            </a:r>
            <a:r>
              <a:rPr lang="nl-BE" dirty="0" err="1"/>
              <a:t>wonderful</a:t>
            </a:r>
            <a:r>
              <a:rPr lang="nl-BE" dirty="0"/>
              <a:t> </a:t>
            </a:r>
            <a:r>
              <a:rPr lang="nl-BE" dirty="0" err="1"/>
              <a:t>initiatives</a:t>
            </a:r>
            <a:r>
              <a:rPr lang="nl-BE" dirty="0"/>
              <a:t> </a:t>
            </a:r>
            <a:r>
              <a:rPr lang="nl-BE" dirty="0" err="1"/>
              <a:t>that</a:t>
            </a:r>
            <a:r>
              <a:rPr lang="nl-BE" dirty="0"/>
              <a:t> do </a:t>
            </a:r>
            <a:r>
              <a:rPr lang="nl-BE" dirty="0" err="1"/>
              <a:t>not</a:t>
            </a:r>
            <a:r>
              <a:rPr lang="nl-BE" dirty="0"/>
              <a:t> talk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each</a:t>
            </a:r>
            <a:r>
              <a:rPr lang="nl-BE" dirty="0"/>
              <a:t> </a:t>
            </a:r>
            <a:r>
              <a:rPr lang="nl-BE" dirty="0" err="1"/>
              <a:t>other</a:t>
            </a:r>
            <a:r>
              <a:rPr lang="nl-BE" dirty="0"/>
              <a:t>!  Every company </a:t>
            </a:r>
            <a:r>
              <a:rPr lang="nl-BE" dirty="0" err="1"/>
              <a:t>with</a:t>
            </a:r>
            <a:r>
              <a:rPr lang="nl-BE" dirty="0"/>
              <a:t> a blockchain.   We </a:t>
            </a:r>
            <a:r>
              <a:rPr lang="nl-BE" dirty="0" err="1"/>
              <a:t>need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integrate</a:t>
            </a:r>
            <a:r>
              <a:rPr lang="nl-BE" dirty="0"/>
              <a:t> systems, a design </a:t>
            </a:r>
            <a:r>
              <a:rPr lang="nl-BE" dirty="0" err="1"/>
              <a:t>challenge</a:t>
            </a:r>
            <a:r>
              <a:rPr lang="nl-BE" dirty="0"/>
              <a:t>.</a:t>
            </a:r>
            <a:endParaRPr dirty="0"/>
          </a:p>
        </p:txBody>
      </p:sp>
      <p:sp>
        <p:nvSpPr>
          <p:cNvPr id="485" name="Google Shape;48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3588"/>
            <a:ext cx="502920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629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5:notes"/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fld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3588"/>
            <a:ext cx="502920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4" name="Google Shape;394;p5:notes"/>
          <p:cNvSpPr txBox="1">
            <a:spLocks noGrp="1"/>
          </p:cNvSpPr>
          <p:nvPr>
            <p:ph type="body" idx="1"/>
          </p:nvPr>
        </p:nvSpPr>
        <p:spPr>
          <a:xfrm>
            <a:off x="777240" y="4777560"/>
            <a:ext cx="621684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How do we design a post-capitalist system,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country as a partner?  Here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you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see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an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example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of Michel Bauwen. </a:t>
            </a:r>
            <a:endParaRPr sz="2000" b="0" strike="noStrik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8:notes"/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fld>
            <a:endParaRPr sz="14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3588"/>
            <a:ext cx="502920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3" name="Google Shape;493;p18:notes"/>
          <p:cNvSpPr txBox="1">
            <a:spLocks noGrp="1"/>
          </p:cNvSpPr>
          <p:nvPr>
            <p:ph type="body" idx="1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:notes"/>
          <p:cNvSpPr txBox="1">
            <a:spLocks noGrp="1"/>
          </p:cNvSpPr>
          <p:nvPr>
            <p:ph type="body" idx="1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3588"/>
            <a:ext cx="502920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385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75e6f16de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75e6f16de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E" sz="1200">
                <a:solidFill>
                  <a:srgbClr val="FFFFFF"/>
                </a:solidFill>
              </a:rPr>
              <a:t>My contribution to collective intelligence is mostly focused on ‘Coordinating Collective Actions’. But there are more ways to support this process, like creating Open Source Software, or P2P businesses. So, I invite you to be part of the Whole.</a:t>
            </a:r>
            <a:endParaRPr/>
          </a:p>
        </p:txBody>
      </p:sp>
      <p:sp>
        <p:nvSpPr>
          <p:cNvPr id="107" name="Google Shape;107;g75e6f16dea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E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9235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4c68dc7f6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4c68dc7f6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800" b="1" i="1" dirty="0"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SDE, kids make the rules, Sudbury schools, </a:t>
            </a:r>
            <a:r>
              <a:rPr lang="en-US" sz="1800" b="1" i="1" dirty="0" err="1"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SummerHill</a:t>
            </a:r>
            <a:r>
              <a:rPr lang="en-US" sz="1800" b="1" i="1" dirty="0"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, Agile </a:t>
            </a:r>
            <a:r>
              <a:rPr lang="en-US" sz="1800" b="1" i="1" dirty="0" err="1"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Learnig</a:t>
            </a:r>
            <a:r>
              <a:rPr lang="en-US" sz="1800" b="1" i="1" dirty="0"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 Centers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4c68dc7f67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4c68dc7f67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 err="1"/>
              <a:t>There</a:t>
            </a:r>
            <a:r>
              <a:rPr lang="nl-BE" dirty="0"/>
              <a:t> is a school meeting, direct </a:t>
            </a:r>
            <a:r>
              <a:rPr lang="nl-BE" dirty="0" err="1"/>
              <a:t>democray</a:t>
            </a:r>
            <a:r>
              <a:rPr lang="nl-BE" dirty="0"/>
              <a:t>, </a:t>
            </a:r>
            <a:r>
              <a:rPr lang="nl-BE" dirty="0" err="1"/>
              <a:t>every</a:t>
            </a:r>
            <a:r>
              <a:rPr lang="nl-BE" dirty="0"/>
              <a:t> </a:t>
            </a:r>
            <a:r>
              <a:rPr lang="nl-BE" dirty="0" err="1"/>
              <a:t>child</a:t>
            </a:r>
            <a:r>
              <a:rPr lang="nl-BE" dirty="0"/>
              <a:t> has a </a:t>
            </a:r>
            <a:r>
              <a:rPr lang="nl-BE" dirty="0" err="1"/>
              <a:t>vote</a:t>
            </a:r>
            <a:r>
              <a:rPr lang="nl-BE" dirty="0"/>
              <a:t>, a </a:t>
            </a:r>
            <a:r>
              <a:rPr lang="nl-BE" dirty="0" err="1"/>
              <a:t>saying</a:t>
            </a:r>
            <a:r>
              <a:rPr lang="nl-BE" dirty="0"/>
              <a:t> on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decisions</a:t>
            </a:r>
            <a:r>
              <a:rPr lang="nl-BE" dirty="0"/>
              <a:t>. Teacher do </a:t>
            </a:r>
            <a:r>
              <a:rPr lang="nl-BE" dirty="0" err="1"/>
              <a:t>not</a:t>
            </a:r>
            <a:r>
              <a:rPr lang="nl-BE" dirty="0"/>
              <a:t> make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rules</a:t>
            </a:r>
            <a:r>
              <a:rPr lang="nl-BE" dirty="0"/>
              <a:t>, </a:t>
            </a:r>
            <a:r>
              <a:rPr lang="nl-BE" dirty="0" err="1"/>
              <a:t>their</a:t>
            </a:r>
            <a:r>
              <a:rPr lang="nl-BE" dirty="0"/>
              <a:t> </a:t>
            </a:r>
            <a:r>
              <a:rPr lang="nl-BE" dirty="0" err="1"/>
              <a:t>vote</a:t>
            </a:r>
            <a:r>
              <a:rPr lang="nl-BE" dirty="0"/>
              <a:t> </a:t>
            </a:r>
            <a:r>
              <a:rPr lang="nl-BE" dirty="0" err="1"/>
              <a:t>counts</a:t>
            </a:r>
            <a:r>
              <a:rPr lang="nl-BE" dirty="0"/>
              <a:t> as </a:t>
            </a:r>
            <a:r>
              <a:rPr lang="nl-BE" dirty="0" err="1"/>
              <a:t>one</a:t>
            </a:r>
            <a:r>
              <a:rPr lang="nl-BE" dirty="0"/>
              <a:t> of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kids</a:t>
            </a:r>
            <a:r>
              <a:rPr lang="nl-BE" dirty="0"/>
              <a:t>.  System </a:t>
            </a:r>
            <a:r>
              <a:rPr lang="nl-BE" dirty="0" err="1"/>
              <a:t>designed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dirty="0" err="1"/>
              <a:t>equality</a:t>
            </a:r>
            <a:r>
              <a:rPr lang="nl-BE" dirty="0"/>
              <a:t>.  </a:t>
            </a:r>
            <a:r>
              <a:rPr lang="nl-BE" dirty="0" err="1"/>
              <a:t>Kids</a:t>
            </a:r>
            <a:r>
              <a:rPr lang="nl-BE" dirty="0"/>
              <a:t> are </a:t>
            </a:r>
            <a:r>
              <a:rPr lang="nl-BE" dirty="0" err="1"/>
              <a:t>Adults</a:t>
            </a:r>
            <a:r>
              <a:rPr lang="nl-BE" dirty="0"/>
              <a:t> have </a:t>
            </a:r>
            <a:r>
              <a:rPr lang="nl-BE" dirty="0" err="1"/>
              <a:t>equal</a:t>
            </a:r>
            <a:r>
              <a:rPr lang="nl-BE" dirty="0"/>
              <a:t> </a:t>
            </a:r>
            <a:r>
              <a:rPr lang="nl-BE" dirty="0" err="1"/>
              <a:t>vote</a:t>
            </a:r>
            <a:r>
              <a:rPr lang="nl-BE" dirty="0"/>
              <a:t>.  Facilitators.    In </a:t>
            </a:r>
            <a:r>
              <a:rPr lang="nl-BE" dirty="0" err="1"/>
              <a:t>such</a:t>
            </a:r>
            <a:r>
              <a:rPr lang="nl-BE" dirty="0"/>
              <a:t> a </a:t>
            </a:r>
            <a:r>
              <a:rPr lang="nl-BE" dirty="0" err="1"/>
              <a:t>freedom</a:t>
            </a:r>
            <a:r>
              <a:rPr lang="nl-BE" dirty="0"/>
              <a:t>, </a:t>
            </a:r>
            <a:r>
              <a:rPr lang="nl-BE" dirty="0" err="1"/>
              <a:t>methods</a:t>
            </a:r>
            <a:r>
              <a:rPr lang="nl-BE" dirty="0"/>
              <a:t> are </a:t>
            </a:r>
            <a:r>
              <a:rPr lang="nl-BE" dirty="0" err="1"/>
              <a:t>used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support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governance</a:t>
            </a:r>
            <a:r>
              <a:rPr lang="nl-BE" dirty="0"/>
              <a:t> </a:t>
            </a:r>
            <a:r>
              <a:rPr lang="nl-BE" dirty="0" err="1"/>
              <a:t>process</a:t>
            </a:r>
            <a:r>
              <a:rPr lang="nl-BE" dirty="0"/>
              <a:t>.   </a:t>
            </a:r>
            <a:r>
              <a:rPr lang="nl-BE" dirty="0" err="1"/>
              <a:t>When</a:t>
            </a:r>
            <a:r>
              <a:rPr lang="nl-BE" dirty="0"/>
              <a:t> </a:t>
            </a:r>
            <a:r>
              <a:rPr lang="nl-BE" dirty="0" err="1"/>
              <a:t>there</a:t>
            </a:r>
            <a:r>
              <a:rPr lang="nl-BE" dirty="0"/>
              <a:t> is </a:t>
            </a:r>
            <a:r>
              <a:rPr lang="nl-BE" dirty="0" err="1"/>
              <a:t>total</a:t>
            </a:r>
            <a:r>
              <a:rPr lang="nl-BE" dirty="0"/>
              <a:t> </a:t>
            </a:r>
            <a:r>
              <a:rPr lang="nl-BE" dirty="0" err="1"/>
              <a:t>freedom</a:t>
            </a:r>
            <a:r>
              <a:rPr lang="nl-BE" dirty="0"/>
              <a:t>, </a:t>
            </a:r>
            <a:r>
              <a:rPr lang="nl-BE" dirty="0" err="1"/>
              <a:t>there</a:t>
            </a:r>
            <a:r>
              <a:rPr lang="nl-BE" dirty="0"/>
              <a:t> is </a:t>
            </a:r>
            <a:r>
              <a:rPr lang="nl-BE" dirty="0" err="1"/>
              <a:t>still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need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get </a:t>
            </a:r>
            <a:r>
              <a:rPr lang="nl-BE" dirty="0" err="1"/>
              <a:t>organized</a:t>
            </a:r>
            <a:r>
              <a:rPr lang="nl-BE" dirty="0"/>
              <a:t>.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9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err="1"/>
              <a:t>one</a:t>
            </a:r>
            <a:r>
              <a:rPr lang="nl-BE" dirty="0"/>
              <a:t> classroom </a:t>
            </a:r>
            <a:r>
              <a:rPr lang="nl-BE" dirty="0" err="1"/>
              <a:t>with</a:t>
            </a:r>
            <a:r>
              <a:rPr lang="nl-BE" dirty="0"/>
              <a:t> computers – </a:t>
            </a:r>
            <a:r>
              <a:rPr lang="nl-BE" dirty="0" err="1"/>
              <a:t>dictatorship</a:t>
            </a:r>
            <a:endParaRPr lang="nl-BE" dirty="0"/>
          </a:p>
          <a:p>
            <a:r>
              <a:rPr lang="nl-BE" dirty="0" err="1"/>
              <a:t>One</a:t>
            </a:r>
            <a:r>
              <a:rPr lang="nl-BE" dirty="0"/>
              <a:t> computer room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whole</a:t>
            </a:r>
            <a:r>
              <a:rPr lang="nl-BE" dirty="0"/>
              <a:t> school, </a:t>
            </a:r>
            <a:r>
              <a:rPr lang="nl-BE" dirty="0" err="1"/>
              <a:t>all</a:t>
            </a:r>
            <a:r>
              <a:rPr lang="nl-BE" dirty="0"/>
              <a:t> </a:t>
            </a:r>
            <a:r>
              <a:rPr lang="nl-BE" dirty="0" err="1"/>
              <a:t>teachers</a:t>
            </a:r>
            <a:r>
              <a:rPr lang="nl-BE" dirty="0"/>
              <a:t> </a:t>
            </a:r>
            <a:r>
              <a:rPr lang="nl-BE" dirty="0" err="1"/>
              <a:t>coordinate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dictate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kids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agreements</a:t>
            </a:r>
            <a:endParaRPr lang="nl-BE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nl-BE" dirty="0" err="1"/>
              <a:t>Kids</a:t>
            </a:r>
            <a:r>
              <a:rPr lang="nl-BE" dirty="0"/>
              <a:t> </a:t>
            </a:r>
            <a:r>
              <a:rPr lang="nl-BE" dirty="0" err="1"/>
              <a:t>organize</a:t>
            </a:r>
            <a:r>
              <a:rPr lang="nl-BE" dirty="0"/>
              <a:t> </a:t>
            </a:r>
            <a:r>
              <a:rPr lang="nl-BE" dirty="0" err="1"/>
              <a:t>how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manage </a:t>
            </a:r>
            <a:r>
              <a:rPr lang="nl-BE" dirty="0" err="1"/>
              <a:t>the</a:t>
            </a:r>
            <a:r>
              <a:rPr lang="nl-BE" dirty="0"/>
              <a:t> computer room, </a:t>
            </a:r>
            <a:r>
              <a:rPr lang="nl-BE" dirty="0" err="1"/>
              <a:t>how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share </a:t>
            </a:r>
            <a:r>
              <a:rPr lang="nl-BE" dirty="0" err="1"/>
              <a:t>the</a:t>
            </a:r>
            <a:r>
              <a:rPr lang="nl-BE" dirty="0"/>
              <a:t> computers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space</a:t>
            </a:r>
            <a:r>
              <a:rPr lang="nl-BE" dirty="0"/>
              <a:t>.  Computer </a:t>
            </a:r>
            <a:r>
              <a:rPr lang="nl-BE" dirty="0" err="1"/>
              <a:t>example</a:t>
            </a:r>
            <a:r>
              <a:rPr lang="nl-BE" dirty="0"/>
              <a:t> at </a:t>
            </a:r>
            <a:r>
              <a:rPr lang="nl-BE" dirty="0" err="1"/>
              <a:t>sudbury</a:t>
            </a:r>
            <a:r>
              <a:rPr lang="nl-BE" dirty="0"/>
              <a:t> </a:t>
            </a:r>
            <a:r>
              <a:rPr lang="nl-BE" dirty="0" err="1"/>
              <a:t>ghent</a:t>
            </a:r>
            <a:r>
              <a:rPr lang="nl-BE" dirty="0"/>
              <a:t>. </a:t>
            </a:r>
            <a:r>
              <a:rPr lang="nl-BE" dirty="0" err="1"/>
              <a:t>Freedom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organization</a:t>
            </a:r>
            <a:r>
              <a:rPr lang="nl-BE" dirty="0"/>
              <a:t>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 lang="en-US" sz="14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74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9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Design of </a:t>
            </a:r>
            <a:r>
              <a:rPr lang="nl-BE" dirty="0" err="1"/>
              <a:t>the</a:t>
            </a:r>
            <a:r>
              <a:rPr lang="nl-BE" dirty="0"/>
              <a:t> system – Teacher/School as a Partner/Facilitator.    </a:t>
            </a:r>
            <a:r>
              <a:rPr lang="nl-BE" dirty="0" err="1"/>
              <a:t>Relation</a:t>
            </a:r>
            <a:r>
              <a:rPr lang="nl-BE" dirty="0"/>
              <a:t> </a:t>
            </a:r>
            <a:r>
              <a:rPr lang="nl-BE" dirty="0" err="1"/>
              <a:t>between</a:t>
            </a:r>
            <a:r>
              <a:rPr lang="nl-BE" dirty="0"/>
              <a:t> </a:t>
            </a:r>
            <a:r>
              <a:rPr lang="nl-BE" dirty="0" err="1"/>
              <a:t>participation</a:t>
            </a:r>
            <a:r>
              <a:rPr lang="nl-BE" dirty="0"/>
              <a:t>, open </a:t>
            </a:r>
            <a:r>
              <a:rPr lang="nl-BE" dirty="0" err="1"/>
              <a:t>democracy</a:t>
            </a:r>
            <a:r>
              <a:rPr lang="nl-BE" dirty="0"/>
              <a:t>, </a:t>
            </a:r>
            <a:r>
              <a:rPr lang="nl-BE" dirty="0" err="1"/>
              <a:t>and</a:t>
            </a:r>
            <a:r>
              <a:rPr lang="nl-BE" dirty="0"/>
              <a:t> opening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space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common </a:t>
            </a:r>
            <a:r>
              <a:rPr lang="nl-BE" dirty="0" err="1"/>
              <a:t>initiatives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happen.</a:t>
            </a:r>
          </a:p>
          <a:p>
            <a:r>
              <a:rPr lang="nl-BE" dirty="0"/>
              <a:t>Design </a:t>
            </a:r>
            <a:r>
              <a:rPr lang="nl-BE" dirty="0" err="1"/>
              <a:t>the</a:t>
            </a:r>
            <a:r>
              <a:rPr lang="nl-BE" dirty="0"/>
              <a:t> system </a:t>
            </a:r>
            <a:r>
              <a:rPr lang="nl-BE" dirty="0" err="1"/>
              <a:t>diferently</a:t>
            </a:r>
            <a:r>
              <a:rPr lang="nl-BE" dirty="0"/>
              <a:t>, in </a:t>
            </a:r>
            <a:r>
              <a:rPr lang="nl-BE" dirty="0" err="1"/>
              <a:t>this</a:t>
            </a:r>
            <a:r>
              <a:rPr lang="nl-BE" dirty="0"/>
              <a:t> case </a:t>
            </a:r>
            <a:r>
              <a:rPr lang="nl-BE" dirty="0" err="1"/>
              <a:t>allowing</a:t>
            </a:r>
            <a:r>
              <a:rPr lang="nl-BE" dirty="0"/>
              <a:t> peer-</a:t>
            </a:r>
            <a:r>
              <a:rPr lang="nl-BE" dirty="0" err="1"/>
              <a:t>to</a:t>
            </a:r>
            <a:r>
              <a:rPr lang="nl-BE" dirty="0"/>
              <a:t>-peer </a:t>
            </a:r>
            <a:r>
              <a:rPr lang="nl-BE" dirty="0" err="1"/>
              <a:t>learning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learning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happen </a:t>
            </a:r>
            <a:r>
              <a:rPr lang="nl-BE" dirty="0" err="1"/>
              <a:t>all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time,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space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common management of resources is open.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 lang="en-US" sz="14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27637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7:notes"/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3588"/>
            <a:ext cx="502920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6" name="Google Shape;406;p7:notes"/>
          <p:cNvSpPr txBox="1">
            <a:spLocks noGrp="1"/>
          </p:cNvSpPr>
          <p:nvPr>
            <p:ph type="body" idx="1"/>
          </p:nvPr>
        </p:nvSpPr>
        <p:spPr>
          <a:xfrm>
            <a:off x="777240" y="4777560"/>
            <a:ext cx="621684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same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way,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when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cities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are open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co-design,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they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become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a partner/facilitators</a:t>
            </a:r>
            <a:b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</a:b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Citizens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have a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saying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, a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voice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working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groups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can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be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formed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policy making happen,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initiatives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like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ghent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en garde in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Ghent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Food policy at </a:t>
            </a:r>
            <a:r>
              <a:rPr lang="nl-BE" sz="2000" b="0" strike="noStrike" dirty="0" err="1">
                <a:latin typeface="Arial"/>
                <a:ea typeface="Arial"/>
                <a:cs typeface="Arial"/>
                <a:sym typeface="Arial"/>
              </a:rPr>
              <a:t>city</a:t>
            </a:r>
            <a:r>
              <a:rPr lang="nl-BE" sz="2000" b="0" strike="noStrike" dirty="0">
                <a:latin typeface="Arial"/>
                <a:ea typeface="Arial"/>
                <a:cs typeface="Arial"/>
                <a:sym typeface="Arial"/>
              </a:rPr>
              <a:t> level</a:t>
            </a:r>
            <a:endParaRPr sz="2000" b="0" strike="noStrike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8861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:notes"/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3588"/>
            <a:ext cx="502920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0" name="Google Shape;400;p6:notes"/>
          <p:cNvSpPr txBox="1">
            <a:spLocks noGrp="1"/>
          </p:cNvSpPr>
          <p:nvPr>
            <p:ph type="body" idx="1"/>
          </p:nvPr>
        </p:nvSpPr>
        <p:spPr>
          <a:xfrm>
            <a:off x="777240" y="4777560"/>
            <a:ext cx="621684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1567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:notes"/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fld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3588"/>
            <a:ext cx="502920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0" name="Google Shape;380;p3:notes"/>
          <p:cNvSpPr txBox="1">
            <a:spLocks noGrp="1"/>
          </p:cNvSpPr>
          <p:nvPr>
            <p:ph type="body" idx="1"/>
          </p:nvPr>
        </p:nvSpPr>
        <p:spPr>
          <a:xfrm>
            <a:off x="777240" y="4777560"/>
            <a:ext cx="621684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2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3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4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5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6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_AND_BODY_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1" name="Google Shape;271;p62"/>
          <p:cNvCxnSpPr/>
          <p:nvPr/>
        </p:nvCxnSpPr>
        <p:spPr>
          <a:xfrm>
            <a:off x="425200" y="632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2" name="Google Shape;272;p62"/>
          <p:cNvCxnSpPr/>
          <p:nvPr/>
        </p:nvCxnSpPr>
        <p:spPr>
          <a:xfrm>
            <a:off x="425200" y="55420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3" name="Google Shape;273;p62"/>
          <p:cNvSpPr txBox="1">
            <a:spLocks noGrp="1"/>
          </p:cNvSpPr>
          <p:nvPr>
            <p:ph type="title" hasCustomPrompt="1"/>
          </p:nvPr>
        </p:nvSpPr>
        <p:spPr>
          <a:xfrm>
            <a:off x="853950" y="1739800"/>
            <a:ext cx="7436100" cy="20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274" name="Google Shape;274;p62"/>
          <p:cNvSpPr txBox="1">
            <a:spLocks noGrp="1"/>
          </p:cNvSpPr>
          <p:nvPr>
            <p:ph type="body" idx="1"/>
          </p:nvPr>
        </p:nvSpPr>
        <p:spPr>
          <a:xfrm>
            <a:off x="853950" y="3892600"/>
            <a:ext cx="7436100" cy="142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5" name="Google Shape;275;p62"/>
          <p:cNvSpPr txBox="1">
            <a:spLocks noGrp="1"/>
          </p:cNvSpPr>
          <p:nvPr>
            <p:ph type="sldNum" idx="12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3606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7224957" y="6217633"/>
            <a:ext cx="17961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-US" smtClean="0"/>
              <a:pPr algn="r"/>
              <a:t>‹nr.›</a:t>
            </a:fld>
            <a:r>
              <a:rPr lang="en-US"/>
              <a:t>Liliana Carrillo</a:t>
            </a:r>
          </a:p>
        </p:txBody>
      </p:sp>
    </p:spTree>
    <p:extLst>
      <p:ext uri="{BB962C8B-B14F-4D97-AF65-F5344CB8AC3E}">
        <p14:creationId xmlns:p14="http://schemas.microsoft.com/office/powerpoint/2010/main" val="234252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Title,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7815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subTitle" idx="1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3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2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body" idx="4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ftr" idx="11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Google Shape;13;p1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710" r:id="rId12"/>
    <p:sldLayoutId id="2147483711" r:id="rId13"/>
    <p:sldLayoutId id="214748371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64"/>
          <p:cNvPicPr preferRelativeResize="0"/>
          <p:nvPr/>
        </p:nvPicPr>
        <p:blipFill rotWithShape="1">
          <a:blip r:embed="rId3">
            <a:extLst/>
          </a:blip>
          <a:srcRect l="11877" r="7351"/>
          <a:stretch/>
        </p:blipFill>
        <p:spPr>
          <a:xfrm>
            <a:off x="20" y="-1"/>
            <a:ext cx="9006958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8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8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pic>
        <p:nvPicPr>
          <p:cNvPr id="7" name="Google Shape;376;p72">
            <a:extLst>
              <a:ext uri="{FF2B5EF4-FFF2-40B4-BE49-F238E27FC236}">
                <a16:creationId xmlns:a16="http://schemas.microsoft.com/office/drawing/2014/main" id="{222BE79E-A17A-45E6-820E-E3860EC7506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8181" y="5926416"/>
            <a:ext cx="6061218" cy="775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88;p65">
            <a:extLst>
              <a:ext uri="{FF2B5EF4-FFF2-40B4-BE49-F238E27FC236}">
                <a16:creationId xmlns:a16="http://schemas.microsoft.com/office/drawing/2014/main" id="{ADC7D45C-0241-4FBA-8653-31355D1A8468}"/>
              </a:ext>
            </a:extLst>
          </p:cNvPr>
          <p:cNvPicPr preferRelativeResize="0"/>
          <p:nvPr/>
        </p:nvPicPr>
        <p:blipFill rotWithShape="1">
          <a:blip r:embed="rId5">
            <a:extLst/>
          </a:blip>
          <a:srcRect r="-2" b="19298"/>
          <a:stretch/>
        </p:blipFill>
        <p:spPr>
          <a:xfrm>
            <a:off x="5792493" y="3020550"/>
            <a:ext cx="3125045" cy="3681631"/>
          </a:xfrm>
          <a:custGeom>
            <a:avLst/>
            <a:gdLst>
              <a:gd name="connsiteX0" fmla="*/ 1199629 w 4166726"/>
              <a:gd name="connsiteY0" fmla="*/ 0 h 3681631"/>
              <a:gd name="connsiteX1" fmla="*/ 2967099 w 4166726"/>
              <a:gd name="connsiteY1" fmla="*/ 0 h 3681631"/>
              <a:gd name="connsiteX2" fmla="*/ 3238137 w 4166726"/>
              <a:gd name="connsiteY2" fmla="*/ 159741 h 3681631"/>
              <a:gd name="connsiteX3" fmla="*/ 4123780 w 4166726"/>
              <a:gd name="connsiteY3" fmla="*/ 1684879 h 3681631"/>
              <a:gd name="connsiteX4" fmla="*/ 4123780 w 4166726"/>
              <a:gd name="connsiteY4" fmla="*/ 1996753 h 3681631"/>
              <a:gd name="connsiteX5" fmla="*/ 3238137 w 4166726"/>
              <a:gd name="connsiteY5" fmla="*/ 3521891 h 3681631"/>
              <a:gd name="connsiteX6" fmla="*/ 2967099 w 4166726"/>
              <a:gd name="connsiteY6" fmla="*/ 3681631 h 3681631"/>
              <a:gd name="connsiteX7" fmla="*/ 1199629 w 4166726"/>
              <a:gd name="connsiteY7" fmla="*/ 3681631 h 3681631"/>
              <a:gd name="connsiteX8" fmla="*/ 924774 w 4166726"/>
              <a:gd name="connsiteY8" fmla="*/ 3521891 h 3681631"/>
              <a:gd name="connsiteX9" fmla="*/ 42947 w 4166726"/>
              <a:gd name="connsiteY9" fmla="*/ 1996753 h 3681631"/>
              <a:gd name="connsiteX10" fmla="*/ 42947 w 4166726"/>
              <a:gd name="connsiteY10" fmla="*/ 1684879 h 3681631"/>
              <a:gd name="connsiteX11" fmla="*/ 924774 w 4166726"/>
              <a:gd name="connsiteY11" fmla="*/ 159741 h 3681631"/>
              <a:gd name="connsiteX12" fmla="*/ 1199629 w 4166726"/>
              <a:gd name="connsiteY12" fmla="*/ 0 h 3681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166726" h="3681631">
                <a:moveTo>
                  <a:pt x="1199629" y="0"/>
                </a:moveTo>
                <a:cubicBezTo>
                  <a:pt x="1199629" y="0"/>
                  <a:pt x="1199629" y="0"/>
                  <a:pt x="2967099" y="0"/>
                </a:cubicBezTo>
                <a:cubicBezTo>
                  <a:pt x="3077805" y="0"/>
                  <a:pt x="3184693" y="60854"/>
                  <a:pt x="3238137" y="159741"/>
                </a:cubicBezTo>
                <a:cubicBezTo>
                  <a:pt x="3238137" y="159741"/>
                  <a:pt x="3238137" y="159741"/>
                  <a:pt x="4123780" y="1684879"/>
                </a:cubicBezTo>
                <a:cubicBezTo>
                  <a:pt x="4181042" y="1779962"/>
                  <a:pt x="4181042" y="1901669"/>
                  <a:pt x="4123780" y="1996753"/>
                </a:cubicBezTo>
                <a:cubicBezTo>
                  <a:pt x="4123780" y="1996753"/>
                  <a:pt x="4123780" y="1996753"/>
                  <a:pt x="3238137" y="3521891"/>
                </a:cubicBezTo>
                <a:cubicBezTo>
                  <a:pt x="3184693" y="3620778"/>
                  <a:pt x="3077805" y="3681631"/>
                  <a:pt x="2967099" y="3681631"/>
                </a:cubicBezTo>
                <a:cubicBezTo>
                  <a:pt x="2967099" y="3681631"/>
                  <a:pt x="2967099" y="3681631"/>
                  <a:pt x="1199629" y="3681631"/>
                </a:cubicBezTo>
                <a:cubicBezTo>
                  <a:pt x="1085105" y="3681631"/>
                  <a:pt x="982035" y="3620778"/>
                  <a:pt x="924774" y="3521891"/>
                </a:cubicBezTo>
                <a:cubicBezTo>
                  <a:pt x="924774" y="3521891"/>
                  <a:pt x="924774" y="3521891"/>
                  <a:pt x="42947" y="1996753"/>
                </a:cubicBezTo>
                <a:cubicBezTo>
                  <a:pt x="-14315" y="1901669"/>
                  <a:pt x="-14315" y="1779962"/>
                  <a:pt x="42947" y="1684879"/>
                </a:cubicBezTo>
                <a:cubicBezTo>
                  <a:pt x="42947" y="1684879"/>
                  <a:pt x="42947" y="1684879"/>
                  <a:pt x="924774" y="159741"/>
                </a:cubicBezTo>
                <a:cubicBezTo>
                  <a:pt x="982035" y="60854"/>
                  <a:pt x="1085105" y="0"/>
                  <a:pt x="1199629" y="0"/>
                </a:cubicBezTo>
                <a:close/>
              </a:path>
            </a:pathLst>
          </a:custGeom>
          <a:noFill/>
          <a:ln w="158750">
            <a:solidFill>
              <a:schemeClr val="bg1"/>
            </a:solidFill>
          </a:ln>
        </p:spPr>
      </p:pic>
      <p:sp>
        <p:nvSpPr>
          <p:cNvPr id="8" name="Google Shape;340;p69">
            <a:extLst>
              <a:ext uri="{FF2B5EF4-FFF2-40B4-BE49-F238E27FC236}">
                <a16:creationId xmlns:a16="http://schemas.microsoft.com/office/drawing/2014/main" id="{3725E7C7-B7A9-49DE-B742-A2031B4694FB}"/>
              </a:ext>
            </a:extLst>
          </p:cNvPr>
          <p:cNvSpPr/>
          <p:nvPr/>
        </p:nvSpPr>
        <p:spPr>
          <a:xfrm>
            <a:off x="198180" y="5276501"/>
            <a:ext cx="3534833" cy="5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Twitter </a:t>
            </a:r>
            <a:r>
              <a:rPr lang="en-US" sz="2000" b="1" i="0" u="none" strike="noStrike" cap="none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lilicarrillof</a:t>
            </a:r>
            <a:endParaRPr sz="2000" b="1" i="0" u="none" strike="noStrike" cap="none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LinkedIn </a:t>
            </a:r>
            <a:r>
              <a:rPr lang="en-US" sz="2000" b="1" i="0" u="none" strike="noStrike" cap="none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carrilloliliana</a:t>
            </a:r>
            <a:endParaRPr sz="2000" b="1" i="0" u="none" strike="noStrike" cap="none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640" y="980640"/>
            <a:ext cx="9010080" cy="50353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58CD8A54-413C-40FB-9FB0-CCCD48EF6E00}"/>
              </a:ext>
            </a:extLst>
          </p:cNvPr>
          <p:cNvGrpSpPr/>
          <p:nvPr/>
        </p:nvGrpSpPr>
        <p:grpSpPr>
          <a:xfrm>
            <a:off x="71280" y="64626"/>
            <a:ext cx="4697730" cy="916014"/>
            <a:chOff x="3819906" y="4059746"/>
            <a:chExt cx="4697730" cy="916014"/>
          </a:xfrm>
        </p:grpSpPr>
        <p:sp>
          <p:nvSpPr>
            <p:cNvPr id="4" name="Rechthoek: afgeronde hoeken 3">
              <a:extLst>
                <a:ext uri="{FF2B5EF4-FFF2-40B4-BE49-F238E27FC236}">
                  <a16:creationId xmlns:a16="http://schemas.microsoft.com/office/drawing/2014/main" id="{4DEC6C80-AC53-439F-A301-30D53DB0882A}"/>
                </a:ext>
              </a:extLst>
            </p:cNvPr>
            <p:cNvSpPr/>
            <p:nvPr/>
          </p:nvSpPr>
          <p:spPr>
            <a:xfrm>
              <a:off x="3819906" y="4059746"/>
              <a:ext cx="4697730" cy="916014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511139"/>
                <a:satOff val="-4379"/>
                <a:lumOff val="1030"/>
                <a:alphaOff val="0"/>
              </a:schemeClr>
            </a:fillRef>
            <a:effectRef idx="0">
              <a:schemeClr val="accent2">
                <a:hueOff val="3511139"/>
                <a:satOff val="-4379"/>
                <a:lumOff val="1030"/>
                <a:alphaOff val="0"/>
              </a:schemeClr>
            </a:effectRef>
            <a:fontRef idx="minor"/>
          </p:style>
        </p:sp>
        <p:sp>
          <p:nvSpPr>
            <p:cNvPr id="5" name="Rechthoek 4" descr="City">
              <a:extLst>
                <a:ext uri="{FF2B5EF4-FFF2-40B4-BE49-F238E27FC236}">
                  <a16:creationId xmlns:a16="http://schemas.microsoft.com/office/drawing/2014/main" id="{04DE222A-B265-44D5-91D3-4688DAED5296}"/>
                </a:ext>
              </a:extLst>
            </p:cNvPr>
            <p:cNvSpPr/>
            <p:nvPr/>
          </p:nvSpPr>
          <p:spPr>
            <a:xfrm>
              <a:off x="4097000" y="4265850"/>
              <a:ext cx="503807" cy="503807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Vrije vorm: vorm 5">
              <a:extLst>
                <a:ext uri="{FF2B5EF4-FFF2-40B4-BE49-F238E27FC236}">
                  <a16:creationId xmlns:a16="http://schemas.microsoft.com/office/drawing/2014/main" id="{82A33FB3-4876-44DE-B3E5-1C22047CD6EF}"/>
                </a:ext>
              </a:extLst>
            </p:cNvPr>
            <p:cNvSpPr/>
            <p:nvPr/>
          </p:nvSpPr>
          <p:spPr>
            <a:xfrm>
              <a:off x="4877902" y="4059746"/>
              <a:ext cx="3639733" cy="916014"/>
            </a:xfrm>
            <a:custGeom>
              <a:avLst/>
              <a:gdLst>
                <a:gd name="connsiteX0" fmla="*/ 0 w 3639733"/>
                <a:gd name="connsiteY0" fmla="*/ 0 h 916014"/>
                <a:gd name="connsiteX1" fmla="*/ 3639733 w 3639733"/>
                <a:gd name="connsiteY1" fmla="*/ 0 h 916014"/>
                <a:gd name="connsiteX2" fmla="*/ 3639733 w 3639733"/>
                <a:gd name="connsiteY2" fmla="*/ 916014 h 916014"/>
                <a:gd name="connsiteX3" fmla="*/ 0 w 3639733"/>
                <a:gd name="connsiteY3" fmla="*/ 916014 h 916014"/>
                <a:gd name="connsiteX4" fmla="*/ 0 w 3639733"/>
                <a:gd name="connsiteY4" fmla="*/ 0 h 9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9733" h="916014">
                  <a:moveTo>
                    <a:pt x="0" y="0"/>
                  </a:moveTo>
                  <a:lnTo>
                    <a:pt x="3639733" y="0"/>
                  </a:lnTo>
                  <a:lnTo>
                    <a:pt x="3639733" y="916014"/>
                  </a:lnTo>
                  <a:lnTo>
                    <a:pt x="0" y="91601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945" tIns="96945" rIns="96945" bIns="96945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900" kern="1200"/>
                <a:t>The city</a:t>
              </a:r>
              <a:endParaRPr lang="en-US" sz="1900" kern="1200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85"/>
          <p:cNvSpPr txBox="1"/>
          <p:nvPr/>
        </p:nvSpPr>
        <p:spPr>
          <a:xfrm>
            <a:off x="685800" y="2130480"/>
            <a:ext cx="7771320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85"/>
          <p:cNvSpPr txBox="1"/>
          <p:nvPr/>
        </p:nvSpPr>
        <p:spPr>
          <a:xfrm>
            <a:off x="1371600" y="3886200"/>
            <a:ext cx="6399720" cy="17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6" name="Google Shape;476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563" y="1296489"/>
            <a:ext cx="8037962" cy="51344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ep 4">
            <a:extLst>
              <a:ext uri="{FF2B5EF4-FFF2-40B4-BE49-F238E27FC236}">
                <a16:creationId xmlns:a16="http://schemas.microsoft.com/office/drawing/2014/main" id="{B07EB367-288B-476D-96A0-5092C23EECB9}"/>
              </a:ext>
            </a:extLst>
          </p:cNvPr>
          <p:cNvGrpSpPr/>
          <p:nvPr/>
        </p:nvGrpSpPr>
        <p:grpSpPr>
          <a:xfrm>
            <a:off x="132161" y="140395"/>
            <a:ext cx="4697730" cy="916014"/>
            <a:chOff x="3819906" y="5204764"/>
            <a:chExt cx="4697730" cy="916014"/>
          </a:xfrm>
        </p:grpSpPr>
        <p:sp>
          <p:nvSpPr>
            <p:cNvPr id="6" name="Rechthoek: afgeronde hoeken 5">
              <a:extLst>
                <a:ext uri="{FF2B5EF4-FFF2-40B4-BE49-F238E27FC236}">
                  <a16:creationId xmlns:a16="http://schemas.microsoft.com/office/drawing/2014/main" id="{1B7EFD83-F54C-4352-A56B-658C2DF5593F}"/>
                </a:ext>
              </a:extLst>
            </p:cNvPr>
            <p:cNvSpPr/>
            <p:nvPr/>
          </p:nvSpPr>
          <p:spPr>
            <a:xfrm>
              <a:off x="3819906" y="5204764"/>
              <a:ext cx="4697730" cy="916014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0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/>
          </p:style>
        </p:sp>
        <p:sp>
          <p:nvSpPr>
            <p:cNvPr id="7" name="Rechthoek 6" descr="Warning">
              <a:extLst>
                <a:ext uri="{FF2B5EF4-FFF2-40B4-BE49-F238E27FC236}">
                  <a16:creationId xmlns:a16="http://schemas.microsoft.com/office/drawing/2014/main" id="{43FC4D2E-8098-4C5A-9A24-8D42B6B6BC09}"/>
                </a:ext>
              </a:extLst>
            </p:cNvPr>
            <p:cNvSpPr/>
            <p:nvPr/>
          </p:nvSpPr>
          <p:spPr>
            <a:xfrm>
              <a:off x="4097000" y="5410868"/>
              <a:ext cx="503807" cy="503807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Vrije vorm: vorm 7">
              <a:extLst>
                <a:ext uri="{FF2B5EF4-FFF2-40B4-BE49-F238E27FC236}">
                  <a16:creationId xmlns:a16="http://schemas.microsoft.com/office/drawing/2014/main" id="{3759183C-1CA3-4B74-90B8-37DE661352AD}"/>
                </a:ext>
              </a:extLst>
            </p:cNvPr>
            <p:cNvSpPr/>
            <p:nvPr/>
          </p:nvSpPr>
          <p:spPr>
            <a:xfrm>
              <a:off x="4877902" y="5204764"/>
              <a:ext cx="3639733" cy="916014"/>
            </a:xfrm>
            <a:custGeom>
              <a:avLst/>
              <a:gdLst>
                <a:gd name="connsiteX0" fmla="*/ 0 w 3639733"/>
                <a:gd name="connsiteY0" fmla="*/ 0 h 916014"/>
                <a:gd name="connsiteX1" fmla="*/ 3639733 w 3639733"/>
                <a:gd name="connsiteY1" fmla="*/ 0 h 916014"/>
                <a:gd name="connsiteX2" fmla="*/ 3639733 w 3639733"/>
                <a:gd name="connsiteY2" fmla="*/ 916014 h 916014"/>
                <a:gd name="connsiteX3" fmla="*/ 0 w 3639733"/>
                <a:gd name="connsiteY3" fmla="*/ 916014 h 916014"/>
                <a:gd name="connsiteX4" fmla="*/ 0 w 3639733"/>
                <a:gd name="connsiteY4" fmla="*/ 0 h 9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9733" h="916014">
                  <a:moveTo>
                    <a:pt x="0" y="0"/>
                  </a:moveTo>
                  <a:lnTo>
                    <a:pt x="3639733" y="0"/>
                  </a:lnTo>
                  <a:lnTo>
                    <a:pt x="3639733" y="916014"/>
                  </a:lnTo>
                  <a:lnTo>
                    <a:pt x="0" y="91601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945" tIns="96945" rIns="96945" bIns="96945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900" kern="1200" dirty="0" err="1"/>
                <a:t>Challenges</a:t>
              </a:r>
              <a:endParaRPr lang="en-US" sz="19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12547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87"/>
          <p:cNvSpPr txBox="1"/>
          <p:nvPr/>
        </p:nvSpPr>
        <p:spPr>
          <a:xfrm>
            <a:off x="623880" y="1709640"/>
            <a:ext cx="7886880" cy="285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87"/>
          <p:cNvSpPr txBox="1"/>
          <p:nvPr/>
        </p:nvSpPr>
        <p:spPr>
          <a:xfrm>
            <a:off x="623880" y="4589640"/>
            <a:ext cx="7886880" cy="150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9" name="Google Shape;489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4932" y="1783938"/>
            <a:ext cx="6810096" cy="45163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BD6324D4-5235-4A52-9193-4912F6CAB632}"/>
              </a:ext>
            </a:extLst>
          </p:cNvPr>
          <p:cNvGrpSpPr/>
          <p:nvPr/>
        </p:nvGrpSpPr>
        <p:grpSpPr>
          <a:xfrm>
            <a:off x="112064" y="162273"/>
            <a:ext cx="4697730" cy="916014"/>
            <a:chOff x="3819906" y="5204764"/>
            <a:chExt cx="4697730" cy="916014"/>
          </a:xfrm>
        </p:grpSpPr>
        <p:sp>
          <p:nvSpPr>
            <p:cNvPr id="7" name="Rechthoek: afgeronde hoeken 6">
              <a:extLst>
                <a:ext uri="{FF2B5EF4-FFF2-40B4-BE49-F238E27FC236}">
                  <a16:creationId xmlns:a16="http://schemas.microsoft.com/office/drawing/2014/main" id="{63F79301-3928-4307-8D74-9CE8CE7A8525}"/>
                </a:ext>
              </a:extLst>
            </p:cNvPr>
            <p:cNvSpPr/>
            <p:nvPr/>
          </p:nvSpPr>
          <p:spPr>
            <a:xfrm>
              <a:off x="3819906" y="5204764"/>
              <a:ext cx="4697730" cy="916014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0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/>
          </p:style>
        </p:sp>
        <p:sp>
          <p:nvSpPr>
            <p:cNvPr id="8" name="Rechthoek 7" descr="Warning">
              <a:extLst>
                <a:ext uri="{FF2B5EF4-FFF2-40B4-BE49-F238E27FC236}">
                  <a16:creationId xmlns:a16="http://schemas.microsoft.com/office/drawing/2014/main" id="{184660CD-2E14-4DB4-8061-73391792FB0B}"/>
                </a:ext>
              </a:extLst>
            </p:cNvPr>
            <p:cNvSpPr/>
            <p:nvPr/>
          </p:nvSpPr>
          <p:spPr>
            <a:xfrm>
              <a:off x="4097000" y="5410868"/>
              <a:ext cx="503807" cy="503807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70BEE8CC-D15C-4438-856B-F6C88E6C48F3}"/>
                </a:ext>
              </a:extLst>
            </p:cNvPr>
            <p:cNvSpPr/>
            <p:nvPr/>
          </p:nvSpPr>
          <p:spPr>
            <a:xfrm>
              <a:off x="4877902" y="5204764"/>
              <a:ext cx="3639733" cy="916014"/>
            </a:xfrm>
            <a:custGeom>
              <a:avLst/>
              <a:gdLst>
                <a:gd name="connsiteX0" fmla="*/ 0 w 3639733"/>
                <a:gd name="connsiteY0" fmla="*/ 0 h 916014"/>
                <a:gd name="connsiteX1" fmla="*/ 3639733 w 3639733"/>
                <a:gd name="connsiteY1" fmla="*/ 0 h 916014"/>
                <a:gd name="connsiteX2" fmla="*/ 3639733 w 3639733"/>
                <a:gd name="connsiteY2" fmla="*/ 916014 h 916014"/>
                <a:gd name="connsiteX3" fmla="*/ 0 w 3639733"/>
                <a:gd name="connsiteY3" fmla="*/ 916014 h 916014"/>
                <a:gd name="connsiteX4" fmla="*/ 0 w 3639733"/>
                <a:gd name="connsiteY4" fmla="*/ 0 h 9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9733" h="916014">
                  <a:moveTo>
                    <a:pt x="0" y="0"/>
                  </a:moveTo>
                  <a:lnTo>
                    <a:pt x="3639733" y="0"/>
                  </a:lnTo>
                  <a:lnTo>
                    <a:pt x="3639733" y="916014"/>
                  </a:lnTo>
                  <a:lnTo>
                    <a:pt x="0" y="91601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945" tIns="96945" rIns="96945" bIns="96945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900" kern="1200" dirty="0" err="1"/>
                <a:t>Challenges</a:t>
              </a:r>
              <a:endParaRPr lang="en-US" sz="19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48398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6720" y="1184143"/>
            <a:ext cx="6460920" cy="5416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6F09303F-9F63-4398-8E93-7ACF20699E3F}"/>
              </a:ext>
            </a:extLst>
          </p:cNvPr>
          <p:cNvGrpSpPr/>
          <p:nvPr/>
        </p:nvGrpSpPr>
        <p:grpSpPr>
          <a:xfrm>
            <a:off x="99450" y="72993"/>
            <a:ext cx="4697730" cy="916014"/>
            <a:chOff x="3819906" y="5204764"/>
            <a:chExt cx="4697730" cy="916014"/>
          </a:xfrm>
        </p:grpSpPr>
        <p:sp>
          <p:nvSpPr>
            <p:cNvPr id="4" name="Rechthoek: afgeronde hoeken 3">
              <a:extLst>
                <a:ext uri="{FF2B5EF4-FFF2-40B4-BE49-F238E27FC236}">
                  <a16:creationId xmlns:a16="http://schemas.microsoft.com/office/drawing/2014/main" id="{8537083D-9E27-4E9C-9B04-9B4DF8C678FD}"/>
                </a:ext>
              </a:extLst>
            </p:cNvPr>
            <p:cNvSpPr/>
            <p:nvPr/>
          </p:nvSpPr>
          <p:spPr>
            <a:xfrm>
              <a:off x="3819906" y="5204764"/>
              <a:ext cx="4697730" cy="916014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0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/>
          </p:style>
        </p:sp>
        <p:sp>
          <p:nvSpPr>
            <p:cNvPr id="5" name="Rechthoek 4" descr="Warning">
              <a:extLst>
                <a:ext uri="{FF2B5EF4-FFF2-40B4-BE49-F238E27FC236}">
                  <a16:creationId xmlns:a16="http://schemas.microsoft.com/office/drawing/2014/main" id="{67E22C62-34FF-43B1-B31D-CC5E068035B3}"/>
                </a:ext>
              </a:extLst>
            </p:cNvPr>
            <p:cNvSpPr/>
            <p:nvPr/>
          </p:nvSpPr>
          <p:spPr>
            <a:xfrm>
              <a:off x="4097000" y="5410868"/>
              <a:ext cx="503807" cy="503807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Vrije vorm: vorm 5">
              <a:extLst>
                <a:ext uri="{FF2B5EF4-FFF2-40B4-BE49-F238E27FC236}">
                  <a16:creationId xmlns:a16="http://schemas.microsoft.com/office/drawing/2014/main" id="{F43C1EC2-3723-4798-A3A7-319B9A2B67CE}"/>
                </a:ext>
              </a:extLst>
            </p:cNvPr>
            <p:cNvSpPr/>
            <p:nvPr/>
          </p:nvSpPr>
          <p:spPr>
            <a:xfrm>
              <a:off x="4877902" y="5204764"/>
              <a:ext cx="3639733" cy="916014"/>
            </a:xfrm>
            <a:custGeom>
              <a:avLst/>
              <a:gdLst>
                <a:gd name="connsiteX0" fmla="*/ 0 w 3639733"/>
                <a:gd name="connsiteY0" fmla="*/ 0 h 916014"/>
                <a:gd name="connsiteX1" fmla="*/ 3639733 w 3639733"/>
                <a:gd name="connsiteY1" fmla="*/ 0 h 916014"/>
                <a:gd name="connsiteX2" fmla="*/ 3639733 w 3639733"/>
                <a:gd name="connsiteY2" fmla="*/ 916014 h 916014"/>
                <a:gd name="connsiteX3" fmla="*/ 0 w 3639733"/>
                <a:gd name="connsiteY3" fmla="*/ 916014 h 916014"/>
                <a:gd name="connsiteX4" fmla="*/ 0 w 3639733"/>
                <a:gd name="connsiteY4" fmla="*/ 0 h 9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9733" h="916014">
                  <a:moveTo>
                    <a:pt x="0" y="0"/>
                  </a:moveTo>
                  <a:lnTo>
                    <a:pt x="3639733" y="0"/>
                  </a:lnTo>
                  <a:lnTo>
                    <a:pt x="3639733" y="916014"/>
                  </a:lnTo>
                  <a:lnTo>
                    <a:pt x="0" y="91601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945" tIns="96945" rIns="96945" bIns="96945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900" kern="1200" dirty="0" err="1"/>
                <a:t>Challenges</a:t>
              </a:r>
              <a:endParaRPr lang="en-US" sz="1900" kern="1200" dirty="0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88"/>
          <p:cNvSpPr/>
          <p:nvPr/>
        </p:nvSpPr>
        <p:spPr>
          <a:xfrm>
            <a:off x="2365560" y="5703480"/>
            <a:ext cx="4487400" cy="3204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More information: https://p2pfoundation.net/</a:t>
            </a:r>
            <a:endParaRPr sz="1800" b="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6" name="Google Shape;496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0000" y="980640"/>
            <a:ext cx="2885760" cy="4114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5640" y="980640"/>
            <a:ext cx="2809440" cy="4142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64"/>
          <p:cNvPicPr preferRelativeResize="0"/>
          <p:nvPr/>
        </p:nvPicPr>
        <p:blipFill rotWithShape="1">
          <a:blip r:embed="rId3">
            <a:extLst/>
          </a:blip>
          <a:srcRect l="11877" r="7351"/>
          <a:stretch/>
        </p:blipFill>
        <p:spPr>
          <a:xfrm>
            <a:off x="20" y="-1"/>
            <a:ext cx="9006958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8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8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pic>
        <p:nvPicPr>
          <p:cNvPr id="7" name="Google Shape;376;p72">
            <a:extLst>
              <a:ext uri="{FF2B5EF4-FFF2-40B4-BE49-F238E27FC236}">
                <a16:creationId xmlns:a16="http://schemas.microsoft.com/office/drawing/2014/main" id="{222BE79E-A17A-45E6-820E-E3860EC7506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8181" y="5926416"/>
            <a:ext cx="6061218" cy="775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88;p65">
            <a:extLst>
              <a:ext uri="{FF2B5EF4-FFF2-40B4-BE49-F238E27FC236}">
                <a16:creationId xmlns:a16="http://schemas.microsoft.com/office/drawing/2014/main" id="{ADC7D45C-0241-4FBA-8653-31355D1A8468}"/>
              </a:ext>
            </a:extLst>
          </p:cNvPr>
          <p:cNvPicPr preferRelativeResize="0"/>
          <p:nvPr/>
        </p:nvPicPr>
        <p:blipFill rotWithShape="1">
          <a:blip r:embed="rId5">
            <a:extLst/>
          </a:blip>
          <a:srcRect r="-2" b="19298"/>
          <a:stretch/>
        </p:blipFill>
        <p:spPr>
          <a:xfrm>
            <a:off x="5792493" y="3020550"/>
            <a:ext cx="3125045" cy="3681631"/>
          </a:xfrm>
          <a:custGeom>
            <a:avLst/>
            <a:gdLst>
              <a:gd name="connsiteX0" fmla="*/ 1199629 w 4166726"/>
              <a:gd name="connsiteY0" fmla="*/ 0 h 3681631"/>
              <a:gd name="connsiteX1" fmla="*/ 2967099 w 4166726"/>
              <a:gd name="connsiteY1" fmla="*/ 0 h 3681631"/>
              <a:gd name="connsiteX2" fmla="*/ 3238137 w 4166726"/>
              <a:gd name="connsiteY2" fmla="*/ 159741 h 3681631"/>
              <a:gd name="connsiteX3" fmla="*/ 4123780 w 4166726"/>
              <a:gd name="connsiteY3" fmla="*/ 1684879 h 3681631"/>
              <a:gd name="connsiteX4" fmla="*/ 4123780 w 4166726"/>
              <a:gd name="connsiteY4" fmla="*/ 1996753 h 3681631"/>
              <a:gd name="connsiteX5" fmla="*/ 3238137 w 4166726"/>
              <a:gd name="connsiteY5" fmla="*/ 3521891 h 3681631"/>
              <a:gd name="connsiteX6" fmla="*/ 2967099 w 4166726"/>
              <a:gd name="connsiteY6" fmla="*/ 3681631 h 3681631"/>
              <a:gd name="connsiteX7" fmla="*/ 1199629 w 4166726"/>
              <a:gd name="connsiteY7" fmla="*/ 3681631 h 3681631"/>
              <a:gd name="connsiteX8" fmla="*/ 924774 w 4166726"/>
              <a:gd name="connsiteY8" fmla="*/ 3521891 h 3681631"/>
              <a:gd name="connsiteX9" fmla="*/ 42947 w 4166726"/>
              <a:gd name="connsiteY9" fmla="*/ 1996753 h 3681631"/>
              <a:gd name="connsiteX10" fmla="*/ 42947 w 4166726"/>
              <a:gd name="connsiteY10" fmla="*/ 1684879 h 3681631"/>
              <a:gd name="connsiteX11" fmla="*/ 924774 w 4166726"/>
              <a:gd name="connsiteY11" fmla="*/ 159741 h 3681631"/>
              <a:gd name="connsiteX12" fmla="*/ 1199629 w 4166726"/>
              <a:gd name="connsiteY12" fmla="*/ 0 h 3681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166726" h="3681631">
                <a:moveTo>
                  <a:pt x="1199629" y="0"/>
                </a:moveTo>
                <a:cubicBezTo>
                  <a:pt x="1199629" y="0"/>
                  <a:pt x="1199629" y="0"/>
                  <a:pt x="2967099" y="0"/>
                </a:cubicBezTo>
                <a:cubicBezTo>
                  <a:pt x="3077805" y="0"/>
                  <a:pt x="3184693" y="60854"/>
                  <a:pt x="3238137" y="159741"/>
                </a:cubicBezTo>
                <a:cubicBezTo>
                  <a:pt x="3238137" y="159741"/>
                  <a:pt x="3238137" y="159741"/>
                  <a:pt x="4123780" y="1684879"/>
                </a:cubicBezTo>
                <a:cubicBezTo>
                  <a:pt x="4181042" y="1779962"/>
                  <a:pt x="4181042" y="1901669"/>
                  <a:pt x="4123780" y="1996753"/>
                </a:cubicBezTo>
                <a:cubicBezTo>
                  <a:pt x="4123780" y="1996753"/>
                  <a:pt x="4123780" y="1996753"/>
                  <a:pt x="3238137" y="3521891"/>
                </a:cubicBezTo>
                <a:cubicBezTo>
                  <a:pt x="3184693" y="3620778"/>
                  <a:pt x="3077805" y="3681631"/>
                  <a:pt x="2967099" y="3681631"/>
                </a:cubicBezTo>
                <a:cubicBezTo>
                  <a:pt x="2967099" y="3681631"/>
                  <a:pt x="2967099" y="3681631"/>
                  <a:pt x="1199629" y="3681631"/>
                </a:cubicBezTo>
                <a:cubicBezTo>
                  <a:pt x="1085105" y="3681631"/>
                  <a:pt x="982035" y="3620778"/>
                  <a:pt x="924774" y="3521891"/>
                </a:cubicBezTo>
                <a:cubicBezTo>
                  <a:pt x="924774" y="3521891"/>
                  <a:pt x="924774" y="3521891"/>
                  <a:pt x="42947" y="1996753"/>
                </a:cubicBezTo>
                <a:cubicBezTo>
                  <a:pt x="-14315" y="1901669"/>
                  <a:pt x="-14315" y="1779962"/>
                  <a:pt x="42947" y="1684879"/>
                </a:cubicBezTo>
                <a:cubicBezTo>
                  <a:pt x="42947" y="1684879"/>
                  <a:pt x="42947" y="1684879"/>
                  <a:pt x="924774" y="159741"/>
                </a:cubicBezTo>
                <a:cubicBezTo>
                  <a:pt x="982035" y="60854"/>
                  <a:pt x="1085105" y="0"/>
                  <a:pt x="1199629" y="0"/>
                </a:cubicBezTo>
                <a:close/>
              </a:path>
            </a:pathLst>
          </a:custGeom>
          <a:noFill/>
          <a:ln w="158750">
            <a:solidFill>
              <a:schemeClr val="bg1"/>
            </a:solidFill>
          </a:ln>
        </p:spPr>
      </p:pic>
      <p:sp>
        <p:nvSpPr>
          <p:cNvPr id="8" name="Google Shape;340;p69">
            <a:extLst>
              <a:ext uri="{FF2B5EF4-FFF2-40B4-BE49-F238E27FC236}">
                <a16:creationId xmlns:a16="http://schemas.microsoft.com/office/drawing/2014/main" id="{3725E7C7-B7A9-49DE-B742-A2031B4694FB}"/>
              </a:ext>
            </a:extLst>
          </p:cNvPr>
          <p:cNvSpPr/>
          <p:nvPr/>
        </p:nvSpPr>
        <p:spPr>
          <a:xfrm>
            <a:off x="198180" y="5276501"/>
            <a:ext cx="3534833" cy="5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Twitter </a:t>
            </a:r>
            <a:r>
              <a:rPr lang="en-US" sz="2000" b="1" i="0" u="none" strike="noStrike" cap="none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lilicarrillof</a:t>
            </a:r>
            <a:endParaRPr sz="2000" b="1" i="0" u="none" strike="noStrike" cap="none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LinkedIn </a:t>
            </a:r>
            <a:r>
              <a:rPr lang="en-US" sz="2000" b="1" i="0" u="none" strike="noStrike" cap="none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carrilloliliana</a:t>
            </a:r>
            <a:endParaRPr sz="2000" b="1" i="0" u="none" strike="noStrike" cap="none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3E6D30F-2683-401E-ABBA-7A18B02E4C11}"/>
              </a:ext>
            </a:extLst>
          </p:cNvPr>
          <p:cNvSpPr txBox="1"/>
          <p:nvPr/>
        </p:nvSpPr>
        <p:spPr>
          <a:xfrm>
            <a:off x="512466" y="602901"/>
            <a:ext cx="14318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b="1" dirty="0">
                <a:solidFill>
                  <a:schemeClr val="bg1"/>
                </a:solidFill>
              </a:rPr>
              <a:t>THANKS YOU!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69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6" name="Rectangle 115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111" name="Google Shape;111;p15" descr="A close up of a device&#10;&#10;Description generated with high confidence"/>
          <p:cNvPicPr preferRelativeResize="0"/>
          <p:nvPr/>
        </p:nvPicPr>
        <p:blipFill rotWithShape="1">
          <a:blip r:embed="rId3">
            <a:extLst/>
          </a:blip>
          <a:stretch/>
        </p:blipFill>
        <p:spPr>
          <a:xfrm>
            <a:off x="240030" y="426370"/>
            <a:ext cx="8661654" cy="4092631"/>
          </a:xfrm>
          <a:prstGeom prst="rect">
            <a:avLst/>
          </a:prstGeom>
          <a:noFill/>
        </p:spPr>
      </p:pic>
      <p:sp>
        <p:nvSpPr>
          <p:cNvPr id="127" name="Rectangle 117">
            <a:extLst>
              <a:ext uri="{FF2B5EF4-FFF2-40B4-BE49-F238E27FC236}">
                <a16:creationId xmlns:a16="http://schemas.microsoft.com/office/drawing/2014/main" id="{FA3CD3A3-D3C1-4567-BEC0-3A50E9A3A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4782312"/>
            <a:ext cx="8661654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Google Shape;110;p15"/>
          <p:cNvSpPr txBox="1">
            <a:spLocks noGrp="1"/>
          </p:cNvSpPr>
          <p:nvPr>
            <p:ph type="title"/>
          </p:nvPr>
        </p:nvSpPr>
        <p:spPr>
          <a:xfrm>
            <a:off x="552659" y="5010912"/>
            <a:ext cx="2252259" cy="134416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Liliana Carrillo</a:t>
            </a:r>
            <a:b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Researcher Entrepreneur </a:t>
            </a:r>
            <a:br>
              <a:rPr lang="en-US" sz="1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Collective Intelligence</a:t>
            </a:r>
          </a:p>
        </p:txBody>
      </p:sp>
      <p:cxnSp>
        <p:nvCxnSpPr>
          <p:cNvPr id="128" name="Straight Connector 119">
            <a:extLst>
              <a:ext uri="{FF2B5EF4-FFF2-40B4-BE49-F238E27FC236}">
                <a16:creationId xmlns:a16="http://schemas.microsoft.com/office/drawing/2014/main" id="{B56D13EF-D431-4D0F-BFFC-1B5A686FF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044952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Google Shape;109;p15"/>
          <p:cNvSpPr txBox="1"/>
          <p:nvPr/>
        </p:nvSpPr>
        <p:spPr>
          <a:xfrm>
            <a:off x="3284982" y="5010912"/>
            <a:ext cx="5232654" cy="134416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Calibri"/>
              </a:rPr>
              <a:t>Liliana Carrillo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Calibri"/>
              </a:rPr>
              <a:t>From Artificial Intelligence to Collective Intelligence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Calibri"/>
              </a:rPr>
              <a:t>From Computer Science to other sciences: social, educational political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Calibri"/>
              </a:rPr>
              <a:t>From Waterfall project management to Agile Project Management</a:t>
            </a:r>
          </a:p>
        </p:txBody>
      </p:sp>
    </p:spTree>
    <p:extLst>
      <p:ext uri="{BB962C8B-B14F-4D97-AF65-F5344CB8AC3E}">
        <p14:creationId xmlns:p14="http://schemas.microsoft.com/office/powerpoint/2010/main" val="16567006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58B5EC-C70F-4084-ABBD-73CD218D2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20392"/>
            <a:ext cx="2530602" cy="55046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P2P and the Commons</a:t>
            </a:r>
            <a:br>
              <a:rPr lang="en-US" sz="3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School as example</a:t>
            </a:r>
          </a:p>
        </p:txBody>
      </p:sp>
      <p:graphicFrame>
        <p:nvGraphicFramePr>
          <p:cNvPr id="17" name="Tijdelijke aanduiding voor tekst 3">
            <a:extLst>
              <a:ext uri="{FF2B5EF4-FFF2-40B4-BE49-F238E27FC236}">
                <a16:creationId xmlns:a16="http://schemas.microsoft.com/office/drawing/2014/main" id="{578B456D-DC28-4903-BF77-BEAE47CB6A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9729606"/>
              </p:ext>
            </p:extLst>
          </p:nvPr>
        </p:nvGraphicFramePr>
        <p:xfrm>
          <a:off x="3819906" y="620392"/>
          <a:ext cx="469773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3851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/>
        </p:nvSpPr>
        <p:spPr>
          <a:xfrm>
            <a:off x="4668076" y="5184347"/>
            <a:ext cx="40854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nl" sz="2400" dirty="0"/>
              <a:t>www.self-directed.org/sde</a:t>
            </a:r>
            <a:endParaRPr sz="2400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81CB095D-5316-4F3E-BC7D-AB0A8C7D954D}"/>
              </a:ext>
            </a:extLst>
          </p:cNvPr>
          <p:cNvGrpSpPr/>
          <p:nvPr/>
        </p:nvGrpSpPr>
        <p:grpSpPr>
          <a:xfrm>
            <a:off x="58156" y="68794"/>
            <a:ext cx="4697730" cy="916014"/>
            <a:chOff x="11021" y="21659"/>
            <a:chExt cx="4697730" cy="916014"/>
          </a:xfrm>
        </p:grpSpPr>
        <p:sp>
          <p:nvSpPr>
            <p:cNvPr id="5" name="Rechthoek: afgeronde hoeken 4">
              <a:extLst>
                <a:ext uri="{FF2B5EF4-FFF2-40B4-BE49-F238E27FC236}">
                  <a16:creationId xmlns:a16="http://schemas.microsoft.com/office/drawing/2014/main" id="{287AA621-5071-498D-91D5-83B9C5BA2CE5}"/>
                </a:ext>
              </a:extLst>
            </p:cNvPr>
            <p:cNvSpPr/>
            <p:nvPr/>
          </p:nvSpPr>
          <p:spPr>
            <a:xfrm>
              <a:off x="11021" y="21659"/>
              <a:ext cx="4697730" cy="916014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6" name="Rechthoek 5" descr="Graduation Cap">
              <a:extLst>
                <a:ext uri="{FF2B5EF4-FFF2-40B4-BE49-F238E27FC236}">
                  <a16:creationId xmlns:a16="http://schemas.microsoft.com/office/drawing/2014/main" id="{32414389-3DD2-4D56-B816-3DC4F50CD761}"/>
                </a:ext>
              </a:extLst>
            </p:cNvPr>
            <p:cNvSpPr/>
            <p:nvPr/>
          </p:nvSpPr>
          <p:spPr>
            <a:xfrm>
              <a:off x="288115" y="227762"/>
              <a:ext cx="503807" cy="503807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Vrije vorm: vorm 6">
              <a:extLst>
                <a:ext uri="{FF2B5EF4-FFF2-40B4-BE49-F238E27FC236}">
                  <a16:creationId xmlns:a16="http://schemas.microsoft.com/office/drawing/2014/main" id="{2855A145-0218-4929-B9F8-49FD186A0297}"/>
                </a:ext>
              </a:extLst>
            </p:cNvPr>
            <p:cNvSpPr/>
            <p:nvPr/>
          </p:nvSpPr>
          <p:spPr>
            <a:xfrm>
              <a:off x="1069017" y="21659"/>
              <a:ext cx="3639733" cy="916014"/>
            </a:xfrm>
            <a:custGeom>
              <a:avLst/>
              <a:gdLst>
                <a:gd name="connsiteX0" fmla="*/ 0 w 3639733"/>
                <a:gd name="connsiteY0" fmla="*/ 0 h 916014"/>
                <a:gd name="connsiteX1" fmla="*/ 3639733 w 3639733"/>
                <a:gd name="connsiteY1" fmla="*/ 0 h 916014"/>
                <a:gd name="connsiteX2" fmla="*/ 3639733 w 3639733"/>
                <a:gd name="connsiteY2" fmla="*/ 916014 h 916014"/>
                <a:gd name="connsiteX3" fmla="*/ 0 w 3639733"/>
                <a:gd name="connsiteY3" fmla="*/ 916014 h 916014"/>
                <a:gd name="connsiteX4" fmla="*/ 0 w 3639733"/>
                <a:gd name="connsiteY4" fmla="*/ 0 h 9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9733" h="916014">
                  <a:moveTo>
                    <a:pt x="0" y="0"/>
                  </a:moveTo>
                  <a:lnTo>
                    <a:pt x="3639733" y="0"/>
                  </a:lnTo>
                  <a:lnTo>
                    <a:pt x="3639733" y="916014"/>
                  </a:lnTo>
                  <a:lnTo>
                    <a:pt x="0" y="91601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945" tIns="96945" rIns="96945" bIns="96945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900" kern="1200" dirty="0" err="1"/>
                <a:t>Governance</a:t>
              </a:r>
              <a:r>
                <a:rPr lang="nl-BE" sz="1900" kern="1200" dirty="0"/>
                <a:t> at school</a:t>
              </a:r>
              <a:endParaRPr lang="en-US" sz="1900" kern="1200" dirty="0"/>
            </a:p>
          </p:txBody>
        </p:sp>
      </p:grpSp>
      <p:pic>
        <p:nvPicPr>
          <p:cNvPr id="8" name="Google Shape;109;p20">
            <a:extLst>
              <a:ext uri="{FF2B5EF4-FFF2-40B4-BE49-F238E27FC236}">
                <a16:creationId xmlns:a16="http://schemas.microsoft.com/office/drawing/2014/main" id="{46FC25CE-8882-4EAC-BEAB-509CA7D03A1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4801" y="1746526"/>
            <a:ext cx="8448675" cy="333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7"/>
          <p:cNvSpPr txBox="1">
            <a:spLocks noGrp="1"/>
          </p:cNvSpPr>
          <p:nvPr>
            <p:ph type="title"/>
          </p:nvPr>
        </p:nvSpPr>
        <p:spPr>
          <a:xfrm>
            <a:off x="311700" y="100115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/>
              <a:t>ALC </a:t>
            </a:r>
            <a:r>
              <a:rPr lang="nl" dirty="0"/>
              <a:t>Community Mastery </a:t>
            </a:r>
            <a:r>
              <a:rPr lang="en-US" dirty="0"/>
              <a:t>Board</a:t>
            </a:r>
            <a:endParaRPr dirty="0"/>
          </a:p>
        </p:txBody>
      </p:sp>
      <p:sp>
        <p:nvSpPr>
          <p:cNvPr id="299" name="Google Shape;299;p47"/>
          <p:cNvSpPr txBox="1">
            <a:spLocks noGrp="1"/>
          </p:cNvSpPr>
          <p:nvPr>
            <p:ph type="body" idx="1"/>
          </p:nvPr>
        </p:nvSpPr>
        <p:spPr>
          <a:xfrm>
            <a:off x="311700" y="2326075"/>
            <a:ext cx="85206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300" name="Google Shape;30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3047" y="2086984"/>
            <a:ext cx="4410516" cy="3304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32;p28">
            <a:extLst>
              <a:ext uri="{FF2B5EF4-FFF2-40B4-BE49-F238E27FC236}">
                <a16:creationId xmlns:a16="http://schemas.microsoft.com/office/drawing/2014/main" id="{6A967F47-06B3-42D9-8A7D-5E17CDC77D6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7420" y="2326075"/>
            <a:ext cx="1679315" cy="1635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33;p28" descr="A close up of a sign&#10;&#10;Description generated with high confidence">
            <a:extLst>
              <a:ext uri="{FF2B5EF4-FFF2-40B4-BE49-F238E27FC236}">
                <a16:creationId xmlns:a16="http://schemas.microsoft.com/office/drawing/2014/main" id="{31936538-015D-49B4-AA66-02373D84B6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24726" y="2292744"/>
            <a:ext cx="1679315" cy="1679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34;p28" descr="A picture containing screenshot, appliance&#10;&#10;Description generated with high confidence">
            <a:extLst>
              <a:ext uri="{FF2B5EF4-FFF2-40B4-BE49-F238E27FC236}">
                <a16:creationId xmlns:a16="http://schemas.microsoft.com/office/drawing/2014/main" id="{E7DE2F57-8DA6-46EB-BFEB-827843C890E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694" y="4047717"/>
            <a:ext cx="3751347" cy="16412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ep 7">
            <a:extLst>
              <a:ext uri="{FF2B5EF4-FFF2-40B4-BE49-F238E27FC236}">
                <a16:creationId xmlns:a16="http://schemas.microsoft.com/office/drawing/2014/main" id="{050CF3BA-3C78-4664-9BF0-CC97025112E2}"/>
              </a:ext>
            </a:extLst>
          </p:cNvPr>
          <p:cNvGrpSpPr/>
          <p:nvPr/>
        </p:nvGrpSpPr>
        <p:grpSpPr>
          <a:xfrm>
            <a:off x="58156" y="68794"/>
            <a:ext cx="4697730" cy="916014"/>
            <a:chOff x="11021" y="21659"/>
            <a:chExt cx="4697730" cy="916014"/>
          </a:xfrm>
        </p:grpSpPr>
        <p:sp>
          <p:nvSpPr>
            <p:cNvPr id="9" name="Rechthoek: afgeronde hoeken 8">
              <a:extLst>
                <a:ext uri="{FF2B5EF4-FFF2-40B4-BE49-F238E27FC236}">
                  <a16:creationId xmlns:a16="http://schemas.microsoft.com/office/drawing/2014/main" id="{DE31AA05-D7E8-4D53-8042-766B388AA7F5}"/>
                </a:ext>
              </a:extLst>
            </p:cNvPr>
            <p:cNvSpPr/>
            <p:nvPr/>
          </p:nvSpPr>
          <p:spPr>
            <a:xfrm>
              <a:off x="11021" y="21659"/>
              <a:ext cx="4697730" cy="916014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0" name="Rechthoek 9" descr="Graduation Cap">
              <a:extLst>
                <a:ext uri="{FF2B5EF4-FFF2-40B4-BE49-F238E27FC236}">
                  <a16:creationId xmlns:a16="http://schemas.microsoft.com/office/drawing/2014/main" id="{58B8971B-9049-475D-862A-33136617195E}"/>
                </a:ext>
              </a:extLst>
            </p:cNvPr>
            <p:cNvSpPr/>
            <p:nvPr/>
          </p:nvSpPr>
          <p:spPr>
            <a:xfrm>
              <a:off x="288115" y="227762"/>
              <a:ext cx="503807" cy="503807"/>
            </a:xfrm>
            <a:prstGeom prst="rect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43AD1605-127A-4285-89BD-A5BB951FD124}"/>
                </a:ext>
              </a:extLst>
            </p:cNvPr>
            <p:cNvSpPr/>
            <p:nvPr/>
          </p:nvSpPr>
          <p:spPr>
            <a:xfrm>
              <a:off x="1069017" y="21659"/>
              <a:ext cx="3639733" cy="916014"/>
            </a:xfrm>
            <a:custGeom>
              <a:avLst/>
              <a:gdLst>
                <a:gd name="connsiteX0" fmla="*/ 0 w 3639733"/>
                <a:gd name="connsiteY0" fmla="*/ 0 h 916014"/>
                <a:gd name="connsiteX1" fmla="*/ 3639733 w 3639733"/>
                <a:gd name="connsiteY1" fmla="*/ 0 h 916014"/>
                <a:gd name="connsiteX2" fmla="*/ 3639733 w 3639733"/>
                <a:gd name="connsiteY2" fmla="*/ 916014 h 916014"/>
                <a:gd name="connsiteX3" fmla="*/ 0 w 3639733"/>
                <a:gd name="connsiteY3" fmla="*/ 916014 h 916014"/>
                <a:gd name="connsiteX4" fmla="*/ 0 w 3639733"/>
                <a:gd name="connsiteY4" fmla="*/ 0 h 9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9733" h="916014">
                  <a:moveTo>
                    <a:pt x="0" y="0"/>
                  </a:moveTo>
                  <a:lnTo>
                    <a:pt x="3639733" y="0"/>
                  </a:lnTo>
                  <a:lnTo>
                    <a:pt x="3639733" y="916014"/>
                  </a:lnTo>
                  <a:lnTo>
                    <a:pt x="0" y="91601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945" tIns="96945" rIns="96945" bIns="96945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900" kern="1200" dirty="0" err="1"/>
                <a:t>Governance</a:t>
              </a:r>
              <a:r>
                <a:rPr lang="nl-BE" sz="1900" kern="1200" dirty="0"/>
                <a:t> at school</a:t>
              </a:r>
              <a:endParaRPr lang="en-US" sz="1900" kern="1200" dirty="0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EAF8FB-038D-4A2E-A1B1-2B3FB00F0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E21ED8-52E8-4D9C-B99F-CCC701AC3B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D041FBC7-9746-43F6-83F0-EBAE478C4421}"/>
              </a:ext>
            </a:extLst>
          </p:cNvPr>
          <p:cNvGrpSpPr/>
          <p:nvPr/>
        </p:nvGrpSpPr>
        <p:grpSpPr>
          <a:xfrm>
            <a:off x="91968" y="135360"/>
            <a:ext cx="4697730" cy="916014"/>
            <a:chOff x="3819906" y="1769710"/>
            <a:chExt cx="4697730" cy="916014"/>
          </a:xfrm>
        </p:grpSpPr>
        <p:sp>
          <p:nvSpPr>
            <p:cNvPr id="5" name="Rechthoek: afgeronde hoeken 4">
              <a:extLst>
                <a:ext uri="{FF2B5EF4-FFF2-40B4-BE49-F238E27FC236}">
                  <a16:creationId xmlns:a16="http://schemas.microsoft.com/office/drawing/2014/main" id="{01D29B48-7725-454D-9043-E95A97101DF3}"/>
                </a:ext>
              </a:extLst>
            </p:cNvPr>
            <p:cNvSpPr/>
            <p:nvPr/>
          </p:nvSpPr>
          <p:spPr>
            <a:xfrm>
              <a:off x="3819906" y="1769710"/>
              <a:ext cx="4697730" cy="916014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170380"/>
                <a:satOff val="-1460"/>
                <a:lumOff val="343"/>
                <a:alphaOff val="0"/>
              </a:schemeClr>
            </a:fillRef>
            <a:effectRef idx="0">
              <a:schemeClr val="accent2">
                <a:hueOff val="1170380"/>
                <a:satOff val="-1460"/>
                <a:lumOff val="343"/>
                <a:alphaOff val="0"/>
              </a:schemeClr>
            </a:effectRef>
            <a:fontRef idx="minor"/>
          </p:style>
        </p:sp>
        <p:sp>
          <p:nvSpPr>
            <p:cNvPr id="6" name="Rechthoek 5" descr="Books">
              <a:extLst>
                <a:ext uri="{FF2B5EF4-FFF2-40B4-BE49-F238E27FC236}">
                  <a16:creationId xmlns:a16="http://schemas.microsoft.com/office/drawing/2014/main" id="{E05D09EB-DE18-472F-837C-6DB6EBB0ACC3}"/>
                </a:ext>
              </a:extLst>
            </p:cNvPr>
            <p:cNvSpPr/>
            <p:nvPr/>
          </p:nvSpPr>
          <p:spPr>
            <a:xfrm>
              <a:off x="4097000" y="1975813"/>
              <a:ext cx="503807" cy="503807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Vrije vorm: vorm 6">
              <a:extLst>
                <a:ext uri="{FF2B5EF4-FFF2-40B4-BE49-F238E27FC236}">
                  <a16:creationId xmlns:a16="http://schemas.microsoft.com/office/drawing/2014/main" id="{43A8E377-8518-4B31-A50A-3726723DBB6C}"/>
                </a:ext>
              </a:extLst>
            </p:cNvPr>
            <p:cNvSpPr/>
            <p:nvPr/>
          </p:nvSpPr>
          <p:spPr>
            <a:xfrm>
              <a:off x="4877902" y="1769710"/>
              <a:ext cx="3639733" cy="916014"/>
            </a:xfrm>
            <a:custGeom>
              <a:avLst/>
              <a:gdLst>
                <a:gd name="connsiteX0" fmla="*/ 0 w 3639733"/>
                <a:gd name="connsiteY0" fmla="*/ 0 h 916014"/>
                <a:gd name="connsiteX1" fmla="*/ 3639733 w 3639733"/>
                <a:gd name="connsiteY1" fmla="*/ 0 h 916014"/>
                <a:gd name="connsiteX2" fmla="*/ 3639733 w 3639733"/>
                <a:gd name="connsiteY2" fmla="*/ 916014 h 916014"/>
                <a:gd name="connsiteX3" fmla="*/ 0 w 3639733"/>
                <a:gd name="connsiteY3" fmla="*/ 916014 h 916014"/>
                <a:gd name="connsiteX4" fmla="*/ 0 w 3639733"/>
                <a:gd name="connsiteY4" fmla="*/ 0 h 9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9733" h="916014">
                  <a:moveTo>
                    <a:pt x="0" y="0"/>
                  </a:moveTo>
                  <a:lnTo>
                    <a:pt x="3639733" y="0"/>
                  </a:lnTo>
                  <a:lnTo>
                    <a:pt x="3639733" y="916014"/>
                  </a:lnTo>
                  <a:lnTo>
                    <a:pt x="0" y="91601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945" tIns="96945" rIns="96945" bIns="96945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900" kern="1200" dirty="0"/>
                <a:t>School resources</a:t>
              </a:r>
              <a:endParaRPr lang="en-US" sz="1900" kern="1200" dirty="0"/>
            </a:p>
          </p:txBody>
        </p:sp>
      </p:grpSp>
      <p:pic>
        <p:nvPicPr>
          <p:cNvPr id="8" name="Google Shape;158;p28">
            <a:extLst>
              <a:ext uri="{FF2B5EF4-FFF2-40B4-BE49-F238E27FC236}">
                <a16:creationId xmlns:a16="http://schemas.microsoft.com/office/drawing/2014/main" id="{D96AF41F-6A47-4BDD-968C-32329D50F7F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40451"/>
          <a:stretch/>
        </p:blipFill>
        <p:spPr>
          <a:xfrm>
            <a:off x="204788" y="1281900"/>
            <a:ext cx="5201225" cy="169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0;p25">
            <a:extLst>
              <a:ext uri="{FF2B5EF4-FFF2-40B4-BE49-F238E27FC236}">
                <a16:creationId xmlns:a16="http://schemas.microsoft.com/office/drawing/2014/main" id="{8AB4D69D-1FAB-4B6A-89B7-238E95701DC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64573"/>
          <a:stretch/>
        </p:blipFill>
        <p:spPr>
          <a:xfrm>
            <a:off x="204789" y="3157116"/>
            <a:ext cx="3101120" cy="170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40;p25">
            <a:extLst>
              <a:ext uri="{FF2B5EF4-FFF2-40B4-BE49-F238E27FC236}">
                <a16:creationId xmlns:a16="http://schemas.microsoft.com/office/drawing/2014/main" id="{CADB3AB2-E7B7-46D4-A89D-BB777DB5323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38162" t="34801" r="-2101"/>
          <a:stretch/>
        </p:blipFill>
        <p:spPr>
          <a:xfrm>
            <a:off x="3493001" y="3757563"/>
            <a:ext cx="5596930" cy="1111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4;p24">
            <a:extLst>
              <a:ext uri="{FF2B5EF4-FFF2-40B4-BE49-F238E27FC236}">
                <a16:creationId xmlns:a16="http://schemas.microsoft.com/office/drawing/2014/main" id="{7BE7D2F0-B45E-4EC0-AB86-FC3A64C69295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4645" y="4986203"/>
            <a:ext cx="8743950" cy="170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339;p69">
            <a:extLst>
              <a:ext uri="{FF2B5EF4-FFF2-40B4-BE49-F238E27FC236}">
                <a16:creationId xmlns:a16="http://schemas.microsoft.com/office/drawing/2014/main" id="{1CCCA583-1967-4841-BF50-FE9640B59F42}"/>
              </a:ext>
            </a:extLst>
          </p:cNvPr>
          <p:cNvPicPr preferRelativeResize="0"/>
          <p:nvPr/>
        </p:nvPicPr>
        <p:blipFill rotWithShape="1">
          <a:blip r:embed="rId8">
            <a:extLst/>
          </a:blip>
          <a:stretch/>
        </p:blipFill>
        <p:spPr>
          <a:xfrm>
            <a:off x="5722771" y="1132920"/>
            <a:ext cx="3109528" cy="20241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2546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EAF8FB-038D-4A2E-A1B1-2B3FB00F0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Google Shape;339;p69">
            <a:extLst>
              <a:ext uri="{FF2B5EF4-FFF2-40B4-BE49-F238E27FC236}">
                <a16:creationId xmlns:a16="http://schemas.microsoft.com/office/drawing/2014/main" id="{1CCCA583-1967-4841-BF50-FE9640B59F42}"/>
              </a:ext>
            </a:extLst>
          </p:cNvPr>
          <p:cNvPicPr preferRelativeResize="0"/>
          <p:nvPr/>
        </p:nvPicPr>
        <p:blipFill rotWithShape="1">
          <a:blip r:embed="rId3">
            <a:extLst/>
          </a:blip>
          <a:stretch/>
        </p:blipFill>
        <p:spPr>
          <a:xfrm>
            <a:off x="5722771" y="319013"/>
            <a:ext cx="3109528" cy="2024196"/>
          </a:xfrm>
          <a:prstGeom prst="rect">
            <a:avLst/>
          </a:prstGeom>
          <a:noFill/>
        </p:spPr>
      </p:pic>
      <p:grpSp>
        <p:nvGrpSpPr>
          <p:cNvPr id="14" name="Groep 13">
            <a:extLst>
              <a:ext uri="{FF2B5EF4-FFF2-40B4-BE49-F238E27FC236}">
                <a16:creationId xmlns:a16="http://schemas.microsoft.com/office/drawing/2014/main" id="{5A74781D-82CE-488F-949D-FC1F63B801DE}"/>
              </a:ext>
            </a:extLst>
          </p:cNvPr>
          <p:cNvGrpSpPr/>
          <p:nvPr/>
        </p:nvGrpSpPr>
        <p:grpSpPr>
          <a:xfrm>
            <a:off x="174645" y="135360"/>
            <a:ext cx="4697730" cy="916014"/>
            <a:chOff x="3819906" y="2914728"/>
            <a:chExt cx="4697730" cy="916014"/>
          </a:xfrm>
        </p:grpSpPr>
        <p:sp>
          <p:nvSpPr>
            <p:cNvPr id="15" name="Rechthoek: afgeronde hoeken 14">
              <a:extLst>
                <a:ext uri="{FF2B5EF4-FFF2-40B4-BE49-F238E27FC236}">
                  <a16:creationId xmlns:a16="http://schemas.microsoft.com/office/drawing/2014/main" id="{452916BF-666D-4257-A522-0624A1716B77}"/>
                </a:ext>
              </a:extLst>
            </p:cNvPr>
            <p:cNvSpPr/>
            <p:nvPr/>
          </p:nvSpPr>
          <p:spPr>
            <a:xfrm>
              <a:off x="3819906" y="2914728"/>
              <a:ext cx="4697730" cy="916014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2340759"/>
                <a:satOff val="-2919"/>
                <a:lumOff val="686"/>
                <a:alphaOff val="0"/>
              </a:schemeClr>
            </a:fillRef>
            <a:effectRef idx="0">
              <a:schemeClr val="accent2">
                <a:hueOff val="2340759"/>
                <a:satOff val="-2919"/>
                <a:lumOff val="686"/>
                <a:alphaOff val="0"/>
              </a:schemeClr>
            </a:effectRef>
            <a:fontRef idx="minor"/>
          </p:style>
        </p:sp>
        <p:sp>
          <p:nvSpPr>
            <p:cNvPr id="16" name="Rechthoek 15" descr="Schoolhouse">
              <a:extLst>
                <a:ext uri="{FF2B5EF4-FFF2-40B4-BE49-F238E27FC236}">
                  <a16:creationId xmlns:a16="http://schemas.microsoft.com/office/drawing/2014/main" id="{FB0CF56B-AC0C-4D55-B7CE-557F81D073C9}"/>
                </a:ext>
              </a:extLst>
            </p:cNvPr>
            <p:cNvSpPr/>
            <p:nvPr/>
          </p:nvSpPr>
          <p:spPr>
            <a:xfrm>
              <a:off x="4097000" y="3120832"/>
              <a:ext cx="503807" cy="503807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E8972D98-FCBE-4BF1-963D-561F81213AEB}"/>
                </a:ext>
              </a:extLst>
            </p:cNvPr>
            <p:cNvSpPr/>
            <p:nvPr/>
          </p:nvSpPr>
          <p:spPr>
            <a:xfrm>
              <a:off x="4877902" y="2914728"/>
              <a:ext cx="3639733" cy="916014"/>
            </a:xfrm>
            <a:custGeom>
              <a:avLst/>
              <a:gdLst>
                <a:gd name="connsiteX0" fmla="*/ 0 w 3639733"/>
                <a:gd name="connsiteY0" fmla="*/ 0 h 916014"/>
                <a:gd name="connsiteX1" fmla="*/ 3639733 w 3639733"/>
                <a:gd name="connsiteY1" fmla="*/ 0 h 916014"/>
                <a:gd name="connsiteX2" fmla="*/ 3639733 w 3639733"/>
                <a:gd name="connsiteY2" fmla="*/ 916014 h 916014"/>
                <a:gd name="connsiteX3" fmla="*/ 0 w 3639733"/>
                <a:gd name="connsiteY3" fmla="*/ 916014 h 916014"/>
                <a:gd name="connsiteX4" fmla="*/ 0 w 3639733"/>
                <a:gd name="connsiteY4" fmla="*/ 0 h 9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9733" h="916014">
                  <a:moveTo>
                    <a:pt x="0" y="0"/>
                  </a:moveTo>
                  <a:lnTo>
                    <a:pt x="3639733" y="0"/>
                  </a:lnTo>
                  <a:lnTo>
                    <a:pt x="3639733" y="916014"/>
                  </a:lnTo>
                  <a:lnTo>
                    <a:pt x="0" y="91601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945" tIns="96945" rIns="96945" bIns="96945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900" kern="1200" dirty="0"/>
                <a:t>P2P </a:t>
              </a:r>
              <a:r>
                <a:rPr lang="nl-BE" sz="1900" kern="1200" dirty="0" err="1"/>
                <a:t>and</a:t>
              </a:r>
              <a:r>
                <a:rPr lang="nl-BE" sz="1900" kern="1200" dirty="0"/>
                <a:t> </a:t>
              </a:r>
              <a:r>
                <a:rPr lang="nl-BE" sz="1900" kern="1200" dirty="0" err="1"/>
                <a:t>Commons</a:t>
              </a:r>
              <a:r>
                <a:rPr lang="nl-BE" sz="1900" kern="1200" dirty="0"/>
                <a:t> at School</a:t>
              </a:r>
              <a:endParaRPr lang="en-US" sz="1900" kern="1200" dirty="0"/>
            </a:p>
          </p:txBody>
        </p:sp>
      </p:grpSp>
      <p:pic>
        <p:nvPicPr>
          <p:cNvPr id="18" name="Google Shape;98;p18">
            <a:extLst>
              <a:ext uri="{FF2B5EF4-FFF2-40B4-BE49-F238E27FC236}">
                <a16:creationId xmlns:a16="http://schemas.microsoft.com/office/drawing/2014/main" id="{F3262B7D-BF81-41E5-BB51-0682E9436CA2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2533596"/>
            <a:ext cx="9143999" cy="36111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0294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24360"/>
            <a:ext cx="9900000" cy="6479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AF884A3B-01FA-4077-AF8C-52CD65BE0E2D}"/>
              </a:ext>
            </a:extLst>
          </p:cNvPr>
          <p:cNvGrpSpPr/>
          <p:nvPr/>
        </p:nvGrpSpPr>
        <p:grpSpPr>
          <a:xfrm>
            <a:off x="71280" y="64626"/>
            <a:ext cx="4697730" cy="916014"/>
            <a:chOff x="3819906" y="4059746"/>
            <a:chExt cx="4697730" cy="916014"/>
          </a:xfrm>
        </p:grpSpPr>
        <p:sp>
          <p:nvSpPr>
            <p:cNvPr id="4" name="Rechthoek: afgeronde hoeken 3">
              <a:extLst>
                <a:ext uri="{FF2B5EF4-FFF2-40B4-BE49-F238E27FC236}">
                  <a16:creationId xmlns:a16="http://schemas.microsoft.com/office/drawing/2014/main" id="{63EA0963-3ED8-4F93-A435-ED5ACA2A8005}"/>
                </a:ext>
              </a:extLst>
            </p:cNvPr>
            <p:cNvSpPr/>
            <p:nvPr/>
          </p:nvSpPr>
          <p:spPr>
            <a:xfrm>
              <a:off x="3819906" y="4059746"/>
              <a:ext cx="4697730" cy="916014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511139"/>
                <a:satOff val="-4379"/>
                <a:lumOff val="1030"/>
                <a:alphaOff val="0"/>
              </a:schemeClr>
            </a:fillRef>
            <a:effectRef idx="0">
              <a:schemeClr val="accent2">
                <a:hueOff val="3511139"/>
                <a:satOff val="-4379"/>
                <a:lumOff val="1030"/>
                <a:alphaOff val="0"/>
              </a:schemeClr>
            </a:effectRef>
            <a:fontRef idx="minor"/>
          </p:style>
        </p:sp>
        <p:sp>
          <p:nvSpPr>
            <p:cNvPr id="5" name="Rechthoek 4" descr="City">
              <a:extLst>
                <a:ext uri="{FF2B5EF4-FFF2-40B4-BE49-F238E27FC236}">
                  <a16:creationId xmlns:a16="http://schemas.microsoft.com/office/drawing/2014/main" id="{FD6AE95B-E0EE-4F7B-B654-7B4C41EE0492}"/>
                </a:ext>
              </a:extLst>
            </p:cNvPr>
            <p:cNvSpPr/>
            <p:nvPr/>
          </p:nvSpPr>
          <p:spPr>
            <a:xfrm>
              <a:off x="4097000" y="4265850"/>
              <a:ext cx="503807" cy="503807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Vrije vorm: vorm 5">
              <a:extLst>
                <a:ext uri="{FF2B5EF4-FFF2-40B4-BE49-F238E27FC236}">
                  <a16:creationId xmlns:a16="http://schemas.microsoft.com/office/drawing/2014/main" id="{6B79AD3A-8D02-4EA5-9CF9-F5890619B784}"/>
                </a:ext>
              </a:extLst>
            </p:cNvPr>
            <p:cNvSpPr/>
            <p:nvPr/>
          </p:nvSpPr>
          <p:spPr>
            <a:xfrm>
              <a:off x="4877902" y="4059746"/>
              <a:ext cx="3639733" cy="916014"/>
            </a:xfrm>
            <a:custGeom>
              <a:avLst/>
              <a:gdLst>
                <a:gd name="connsiteX0" fmla="*/ 0 w 3639733"/>
                <a:gd name="connsiteY0" fmla="*/ 0 h 916014"/>
                <a:gd name="connsiteX1" fmla="*/ 3639733 w 3639733"/>
                <a:gd name="connsiteY1" fmla="*/ 0 h 916014"/>
                <a:gd name="connsiteX2" fmla="*/ 3639733 w 3639733"/>
                <a:gd name="connsiteY2" fmla="*/ 916014 h 916014"/>
                <a:gd name="connsiteX3" fmla="*/ 0 w 3639733"/>
                <a:gd name="connsiteY3" fmla="*/ 916014 h 916014"/>
                <a:gd name="connsiteX4" fmla="*/ 0 w 3639733"/>
                <a:gd name="connsiteY4" fmla="*/ 0 h 9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9733" h="916014">
                  <a:moveTo>
                    <a:pt x="0" y="0"/>
                  </a:moveTo>
                  <a:lnTo>
                    <a:pt x="3639733" y="0"/>
                  </a:lnTo>
                  <a:lnTo>
                    <a:pt x="3639733" y="916014"/>
                  </a:lnTo>
                  <a:lnTo>
                    <a:pt x="0" y="91601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945" tIns="96945" rIns="96945" bIns="96945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900" kern="1200" dirty="0"/>
                <a:t>Urban </a:t>
              </a:r>
              <a:r>
                <a:rPr lang="nl-BE" sz="1900" kern="1200" dirty="0" err="1"/>
                <a:t>Commons</a:t>
              </a:r>
              <a:endParaRPr lang="nl-BE" sz="19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35577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640" y="423773"/>
            <a:ext cx="6210720" cy="5912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7A4C4199-9189-487C-B084-CF910F37CD9B}"/>
              </a:ext>
            </a:extLst>
          </p:cNvPr>
          <p:cNvGrpSpPr/>
          <p:nvPr/>
        </p:nvGrpSpPr>
        <p:grpSpPr>
          <a:xfrm>
            <a:off x="71280" y="64626"/>
            <a:ext cx="4697730" cy="916014"/>
            <a:chOff x="3819906" y="4059746"/>
            <a:chExt cx="4697730" cy="916014"/>
          </a:xfrm>
        </p:grpSpPr>
        <p:sp>
          <p:nvSpPr>
            <p:cNvPr id="4" name="Rechthoek: afgeronde hoeken 3">
              <a:extLst>
                <a:ext uri="{FF2B5EF4-FFF2-40B4-BE49-F238E27FC236}">
                  <a16:creationId xmlns:a16="http://schemas.microsoft.com/office/drawing/2014/main" id="{D21583F2-4A8E-4187-BF7F-192AD9791F54}"/>
                </a:ext>
              </a:extLst>
            </p:cNvPr>
            <p:cNvSpPr/>
            <p:nvPr/>
          </p:nvSpPr>
          <p:spPr>
            <a:xfrm>
              <a:off x="3819906" y="4059746"/>
              <a:ext cx="4697730" cy="916014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511139"/>
                <a:satOff val="-4379"/>
                <a:lumOff val="1030"/>
                <a:alphaOff val="0"/>
              </a:schemeClr>
            </a:fillRef>
            <a:effectRef idx="0">
              <a:schemeClr val="accent2">
                <a:hueOff val="3511139"/>
                <a:satOff val="-4379"/>
                <a:lumOff val="1030"/>
                <a:alphaOff val="0"/>
              </a:schemeClr>
            </a:effectRef>
            <a:fontRef idx="minor"/>
          </p:style>
        </p:sp>
        <p:sp>
          <p:nvSpPr>
            <p:cNvPr id="5" name="Rechthoek 4" descr="City">
              <a:extLst>
                <a:ext uri="{FF2B5EF4-FFF2-40B4-BE49-F238E27FC236}">
                  <a16:creationId xmlns:a16="http://schemas.microsoft.com/office/drawing/2014/main" id="{6DCBCE98-D371-4A36-A4D0-44F9F1B2BF1B}"/>
                </a:ext>
              </a:extLst>
            </p:cNvPr>
            <p:cNvSpPr/>
            <p:nvPr/>
          </p:nvSpPr>
          <p:spPr>
            <a:xfrm>
              <a:off x="4097000" y="4265850"/>
              <a:ext cx="503807" cy="503807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Vrije vorm: vorm 5">
              <a:extLst>
                <a:ext uri="{FF2B5EF4-FFF2-40B4-BE49-F238E27FC236}">
                  <a16:creationId xmlns:a16="http://schemas.microsoft.com/office/drawing/2014/main" id="{BD7DE3CE-D108-4C87-A135-2D2F5FFC7F62}"/>
                </a:ext>
              </a:extLst>
            </p:cNvPr>
            <p:cNvSpPr/>
            <p:nvPr/>
          </p:nvSpPr>
          <p:spPr>
            <a:xfrm>
              <a:off x="4877902" y="4059746"/>
              <a:ext cx="3639733" cy="916014"/>
            </a:xfrm>
            <a:custGeom>
              <a:avLst/>
              <a:gdLst>
                <a:gd name="connsiteX0" fmla="*/ 0 w 3639733"/>
                <a:gd name="connsiteY0" fmla="*/ 0 h 916014"/>
                <a:gd name="connsiteX1" fmla="*/ 3639733 w 3639733"/>
                <a:gd name="connsiteY1" fmla="*/ 0 h 916014"/>
                <a:gd name="connsiteX2" fmla="*/ 3639733 w 3639733"/>
                <a:gd name="connsiteY2" fmla="*/ 916014 h 916014"/>
                <a:gd name="connsiteX3" fmla="*/ 0 w 3639733"/>
                <a:gd name="connsiteY3" fmla="*/ 916014 h 916014"/>
                <a:gd name="connsiteX4" fmla="*/ 0 w 3639733"/>
                <a:gd name="connsiteY4" fmla="*/ 0 h 9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9733" h="916014">
                  <a:moveTo>
                    <a:pt x="0" y="0"/>
                  </a:moveTo>
                  <a:lnTo>
                    <a:pt x="3639733" y="0"/>
                  </a:lnTo>
                  <a:lnTo>
                    <a:pt x="3639733" y="916014"/>
                  </a:lnTo>
                  <a:lnTo>
                    <a:pt x="0" y="91601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945" tIns="96945" rIns="96945" bIns="96945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BE" sz="1900" kern="1200"/>
                <a:t>The city</a:t>
              </a:r>
              <a:endParaRPr lang="en-US" sz="19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356186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546</Words>
  <Application>Microsoft Office PowerPoint</Application>
  <PresentationFormat>Diavoorstelling (4:3)</PresentationFormat>
  <Paragraphs>52</Paragraphs>
  <Slides>15</Slides>
  <Notes>14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4" baseType="lpstr">
      <vt:lpstr>Montserrat</vt:lpstr>
      <vt:lpstr>Oswald</vt:lpstr>
      <vt:lpstr>Arial</vt:lpstr>
      <vt:lpstr>Lato</vt:lpstr>
      <vt:lpstr>Tw Cen MT</vt:lpstr>
      <vt:lpstr>Times New Roman</vt:lpstr>
      <vt:lpstr>Calibri</vt:lpstr>
      <vt:lpstr>Merriweather</vt:lpstr>
      <vt:lpstr>Office Theme</vt:lpstr>
      <vt:lpstr>PowerPoint-presentatie</vt:lpstr>
      <vt:lpstr>Liliana Carrillo Researcher Entrepreneur  Collective Intelligence</vt:lpstr>
      <vt:lpstr>P2P and the Commons  The School as example</vt:lpstr>
      <vt:lpstr>PowerPoint-presentatie</vt:lpstr>
      <vt:lpstr>ALC Community Mastery Board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Digital Leadership Institute</dc:creator>
  <cp:lastModifiedBy>Digital Leadership Institute</cp:lastModifiedBy>
  <cp:revision>18</cp:revision>
  <dcterms:created xsi:type="dcterms:W3CDTF">2020-01-08T15:46:45Z</dcterms:created>
  <dcterms:modified xsi:type="dcterms:W3CDTF">2020-01-08T17:31:58Z</dcterms:modified>
</cp:coreProperties>
</file>